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fntdata" ContentType="application/x-fontdata"/>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713" r:id="rId1"/>
  </p:sldMasterIdLst>
  <p:notesMasterIdLst>
    <p:notesMasterId r:id="rId22"/>
  </p:notesMasterIdLst>
  <p:sldIdLst>
    <p:sldId id="256" r:id="rId2"/>
    <p:sldId id="305" r:id="rId3"/>
    <p:sldId id="295" r:id="rId4"/>
    <p:sldId id="296" r:id="rId5"/>
    <p:sldId id="297" r:id="rId6"/>
    <p:sldId id="298" r:id="rId7"/>
    <p:sldId id="306" r:id="rId8"/>
    <p:sldId id="299" r:id="rId9"/>
    <p:sldId id="310" r:id="rId10"/>
    <p:sldId id="308" r:id="rId11"/>
    <p:sldId id="311" r:id="rId12"/>
    <p:sldId id="304" r:id="rId13"/>
    <p:sldId id="309" r:id="rId14"/>
    <p:sldId id="301" r:id="rId15"/>
    <p:sldId id="307" r:id="rId16"/>
    <p:sldId id="277" r:id="rId17"/>
    <p:sldId id="312" r:id="rId18"/>
    <p:sldId id="302" r:id="rId19"/>
    <p:sldId id="303" r:id="rId20"/>
    <p:sldId id="263" r:id="rId21"/>
  </p:sldIdLst>
  <p:sldSz cx="9144000" cy="6858000" type="screen4x3"/>
  <p:notesSz cx="7315200" cy="9601200"/>
  <p:embeddedFontLst>
    <p:embeddedFont>
      <p:font typeface="Myriad Web Pro" panose="020B0604020202020204" charset="0"/>
      <p:regular r:id="rId23"/>
      <p:bold r:id="rId24"/>
      <p:italic r:id="rId25"/>
    </p:embeddedFont>
    <p:embeddedFont>
      <p:font typeface="Calibri" panose="020F0502020204030204" pitchFamily="34" charset="0"/>
      <p:regular r:id="rId26"/>
      <p:bold r:id="rId27"/>
      <p:italic r:id="rId28"/>
      <p:boldItalic r:id="rId29"/>
    </p:embeddedFont>
    <p:embeddedFont>
      <p:font typeface="MS PGothic" panose="020B0600070205080204" pitchFamily="34" charset="-128"/>
      <p:regular r:id="rId30"/>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Jennifer R. Verani" initials="jrv" lastIdx="96" clrIdx="0"/>
  <p:cmAuthor id="2" name="Ndegwa, Linus" initials="NL" lastIdx="23" clrIdx="1">
    <p:extLst>
      <p:ext uri="{19B8F6BF-5375-455C-9EA6-DF929625EA0E}">
        <p15:presenceInfo xmlns:p15="http://schemas.microsoft.com/office/powerpoint/2012/main" userId="S-1-5-21-2140888865-854197587-3768753812-7514"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333333"/>
    <a:srgbClr val="000000"/>
    <a:srgbClr val="532E63"/>
    <a:srgbClr val="B50938"/>
    <a:srgbClr val="5E9732"/>
    <a:srgbClr val="D59F0F"/>
    <a:srgbClr val="B9AB97"/>
    <a:srgbClr val="EEB111"/>
    <a:srgbClr val="EC881D"/>
    <a:srgbClr val="5A40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7993" autoAdjust="0"/>
    <p:restoredTop sz="92621" autoAdjust="0"/>
  </p:normalViewPr>
  <p:slideViewPr>
    <p:cSldViewPr snapToGrid="0">
      <p:cViewPr varScale="1">
        <p:scale>
          <a:sx n="55" d="100"/>
          <a:sy n="55" d="100"/>
        </p:scale>
        <p:origin x="1368" y="62"/>
      </p:cViewPr>
      <p:guideLst>
        <p:guide orient="horz" pos="2160"/>
        <p:guide pos="2880"/>
      </p:guideLst>
    </p:cSldViewPr>
  </p:slideViewPr>
  <p:outlineViewPr>
    <p:cViewPr>
      <p:scale>
        <a:sx n="33" d="100"/>
        <a:sy n="33" d="100"/>
      </p:scale>
      <p:origin x="0" y="1698"/>
    </p:cViewPr>
  </p:outlin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4.fntdata"/><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3.fntdata"/><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font" Target="fonts/font7.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2.fntdata"/><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1.fntdata"/><Relationship Id="rId28" Type="http://schemas.openxmlformats.org/officeDocument/2006/relationships/font" Target="fonts/font6.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commentAuthors" Target="commentAuthor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 Id="rId27" Type="http://schemas.openxmlformats.org/officeDocument/2006/relationships/font" Target="fonts/font5.fntdata"/><Relationship Id="rId30" Type="http://schemas.openxmlformats.org/officeDocument/2006/relationships/font" Target="fonts/font8.fntdata"/><Relationship Id="rId35"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2375493-ADDF-4EEF-A201-4635E1E2D6B0}" type="doc">
      <dgm:prSet loTypeId="urn:microsoft.com/office/officeart/2005/8/layout/hierarchy1" loCatId="hierarchy" qsTypeId="urn:microsoft.com/office/officeart/2005/8/quickstyle/simple1" qsCatId="simple" csTypeId="urn:microsoft.com/office/officeart/2005/8/colors/accent1_2" csCatId="accent1" phldr="1"/>
      <dgm:spPr/>
      <dgm:t>
        <a:bodyPr/>
        <a:lstStyle/>
        <a:p>
          <a:endParaRPr lang="en-US"/>
        </a:p>
      </dgm:t>
    </dgm:pt>
    <dgm:pt modelId="{B708C717-AFAD-496F-A978-83EF5C0FBAA9}">
      <dgm:prSet phldrT="[Text]"/>
      <dgm:spPr/>
      <dgm:t>
        <a:bodyPr/>
        <a:lstStyle/>
        <a:p>
          <a:r>
            <a:rPr lang="en-US" dirty="0"/>
            <a:t>MOH</a:t>
          </a:r>
        </a:p>
      </dgm:t>
    </dgm:pt>
    <dgm:pt modelId="{A62249DD-242C-4344-8E71-B615835EA5E4}" type="parTrans" cxnId="{FBB18490-CDE0-4E99-8565-C7301BBC73E5}">
      <dgm:prSet/>
      <dgm:spPr/>
      <dgm:t>
        <a:bodyPr/>
        <a:lstStyle/>
        <a:p>
          <a:endParaRPr lang="en-US"/>
        </a:p>
      </dgm:t>
    </dgm:pt>
    <dgm:pt modelId="{651727AC-BD55-4336-9403-4B96FFC824F4}" type="sibTrans" cxnId="{FBB18490-CDE0-4E99-8565-C7301BBC73E5}">
      <dgm:prSet/>
      <dgm:spPr/>
      <dgm:t>
        <a:bodyPr/>
        <a:lstStyle/>
        <a:p>
          <a:endParaRPr lang="en-US"/>
        </a:p>
      </dgm:t>
    </dgm:pt>
    <dgm:pt modelId="{12A2280A-0564-4043-81F1-AA5810BFB6ED}">
      <dgm:prSet phldrT="[Text]"/>
      <dgm:spPr/>
      <dgm:t>
        <a:bodyPr/>
        <a:lstStyle/>
        <a:p>
          <a:r>
            <a:rPr lang="en-US" dirty="0" smtClean="0"/>
            <a:t>Department of standards and Quality assurance and Regulations (DHSQAR)</a:t>
          </a:r>
          <a:endParaRPr lang="en-US" dirty="0"/>
        </a:p>
      </dgm:t>
    </dgm:pt>
    <dgm:pt modelId="{B32313D9-1909-4D97-BE46-5C8E68316AA2}" type="parTrans" cxnId="{6064FFE7-A803-4C6F-97FA-2C794733B9C2}">
      <dgm:prSet/>
      <dgm:spPr/>
      <dgm:t>
        <a:bodyPr/>
        <a:lstStyle/>
        <a:p>
          <a:endParaRPr lang="en-US"/>
        </a:p>
      </dgm:t>
    </dgm:pt>
    <dgm:pt modelId="{B365C2FA-F800-4CE5-819B-7256AB8590F5}" type="sibTrans" cxnId="{6064FFE7-A803-4C6F-97FA-2C794733B9C2}">
      <dgm:prSet/>
      <dgm:spPr/>
      <dgm:t>
        <a:bodyPr/>
        <a:lstStyle/>
        <a:p>
          <a:endParaRPr lang="en-US"/>
        </a:p>
      </dgm:t>
    </dgm:pt>
    <dgm:pt modelId="{E9DBDA6E-40BA-421B-A3FE-F4F0AA90DBAF}">
      <dgm:prSet phldrT="[Text]"/>
      <dgm:spPr/>
      <dgm:t>
        <a:bodyPr/>
        <a:lstStyle/>
        <a:p>
          <a:r>
            <a:rPr lang="en-US" dirty="0" smtClean="0"/>
            <a:t>Division of quality assurance (QA)</a:t>
          </a:r>
          <a:endParaRPr lang="en-US" dirty="0"/>
        </a:p>
      </dgm:t>
    </dgm:pt>
    <dgm:pt modelId="{21A9143D-9783-4D77-B7AD-4A4A07CB6D9C}" type="parTrans" cxnId="{2D2E716F-7AED-47B6-AE1F-CA07D7BBFE03}">
      <dgm:prSet/>
      <dgm:spPr/>
      <dgm:t>
        <a:bodyPr/>
        <a:lstStyle/>
        <a:p>
          <a:endParaRPr lang="en-US"/>
        </a:p>
      </dgm:t>
    </dgm:pt>
    <dgm:pt modelId="{D5DAAC23-5E0D-4249-86BF-173DC9331346}" type="sibTrans" cxnId="{2D2E716F-7AED-47B6-AE1F-CA07D7BBFE03}">
      <dgm:prSet/>
      <dgm:spPr/>
      <dgm:t>
        <a:bodyPr/>
        <a:lstStyle/>
        <a:p>
          <a:endParaRPr lang="en-US"/>
        </a:p>
      </dgm:t>
    </dgm:pt>
    <dgm:pt modelId="{757D578F-A0AB-4BA5-8E1B-FA5C99A39B26}">
      <dgm:prSet/>
      <dgm:spPr/>
      <dgm:t>
        <a:bodyPr/>
        <a:lstStyle/>
        <a:p>
          <a:r>
            <a:rPr lang="en-US" dirty="0" smtClean="0"/>
            <a:t>Unit of Patient safety-PS</a:t>
          </a:r>
          <a:endParaRPr lang="en-US" dirty="0"/>
        </a:p>
      </dgm:t>
    </dgm:pt>
    <dgm:pt modelId="{12CC47F1-2D2F-489B-A20D-D33F72B70E89}" type="parTrans" cxnId="{AC744CA7-4C8D-4AE9-9F0D-E0A28F51F94F}">
      <dgm:prSet/>
      <dgm:spPr/>
      <dgm:t>
        <a:bodyPr/>
        <a:lstStyle/>
        <a:p>
          <a:endParaRPr lang="en-US"/>
        </a:p>
      </dgm:t>
    </dgm:pt>
    <dgm:pt modelId="{20C95E92-6F18-4A06-A746-D2F0F2DDE7B1}" type="sibTrans" cxnId="{AC744CA7-4C8D-4AE9-9F0D-E0A28F51F94F}">
      <dgm:prSet/>
      <dgm:spPr/>
      <dgm:t>
        <a:bodyPr/>
        <a:lstStyle/>
        <a:p>
          <a:endParaRPr lang="en-US"/>
        </a:p>
      </dgm:t>
    </dgm:pt>
    <dgm:pt modelId="{D44C6A5D-FFBB-43AC-90E5-B6F3CF2EF449}">
      <dgm:prSet/>
      <dgm:spPr/>
      <dgm:t>
        <a:bodyPr/>
        <a:lstStyle/>
        <a:p>
          <a:r>
            <a:rPr lang="en-US" dirty="0"/>
            <a:t>IPC &amp; AMR</a:t>
          </a:r>
        </a:p>
      </dgm:t>
    </dgm:pt>
    <dgm:pt modelId="{1F20B4FC-518F-4EBD-BA9E-29B4168F0431}" type="parTrans" cxnId="{03875DBB-9E13-4D0C-A9DD-BDE62E3DD78C}">
      <dgm:prSet/>
      <dgm:spPr/>
      <dgm:t>
        <a:bodyPr/>
        <a:lstStyle/>
        <a:p>
          <a:endParaRPr lang="en-US"/>
        </a:p>
      </dgm:t>
    </dgm:pt>
    <dgm:pt modelId="{3F4845CC-2287-4239-AFCB-4349C0ACA051}" type="sibTrans" cxnId="{03875DBB-9E13-4D0C-A9DD-BDE62E3DD78C}">
      <dgm:prSet/>
      <dgm:spPr/>
      <dgm:t>
        <a:bodyPr/>
        <a:lstStyle/>
        <a:p>
          <a:endParaRPr lang="en-US"/>
        </a:p>
      </dgm:t>
    </dgm:pt>
    <dgm:pt modelId="{21140DC3-0F2A-4A80-9A36-54AF854E05A1}" type="pres">
      <dgm:prSet presAssocID="{A2375493-ADDF-4EEF-A201-4635E1E2D6B0}" presName="hierChild1" presStyleCnt="0">
        <dgm:presLayoutVars>
          <dgm:chPref val="1"/>
          <dgm:dir/>
          <dgm:animOne val="branch"/>
          <dgm:animLvl val="lvl"/>
          <dgm:resizeHandles/>
        </dgm:presLayoutVars>
      </dgm:prSet>
      <dgm:spPr/>
      <dgm:t>
        <a:bodyPr/>
        <a:lstStyle/>
        <a:p>
          <a:endParaRPr lang="en-US"/>
        </a:p>
      </dgm:t>
    </dgm:pt>
    <dgm:pt modelId="{0B7CD332-0E67-4BDB-AB49-65AC4A9F99E0}" type="pres">
      <dgm:prSet presAssocID="{B708C717-AFAD-496F-A978-83EF5C0FBAA9}" presName="hierRoot1" presStyleCnt="0"/>
      <dgm:spPr/>
    </dgm:pt>
    <dgm:pt modelId="{B9FAC761-0282-4267-8497-6F5DE086A4D3}" type="pres">
      <dgm:prSet presAssocID="{B708C717-AFAD-496F-A978-83EF5C0FBAA9}" presName="composite" presStyleCnt="0"/>
      <dgm:spPr/>
    </dgm:pt>
    <dgm:pt modelId="{56F2FB85-8C64-4A80-A359-23ADF05956AC}" type="pres">
      <dgm:prSet presAssocID="{B708C717-AFAD-496F-A978-83EF5C0FBAA9}" presName="background" presStyleLbl="node0" presStyleIdx="0" presStyleCnt="1"/>
      <dgm:spPr/>
    </dgm:pt>
    <dgm:pt modelId="{8AF69DF0-AF2B-41E4-BF4C-BDC7A2818747}" type="pres">
      <dgm:prSet presAssocID="{B708C717-AFAD-496F-A978-83EF5C0FBAA9}" presName="text" presStyleLbl="fgAcc0" presStyleIdx="0" presStyleCnt="1" custScaleX="547283" custLinFactNeighborX="-11123" custLinFactNeighborY="-41993">
        <dgm:presLayoutVars>
          <dgm:chPref val="3"/>
        </dgm:presLayoutVars>
      </dgm:prSet>
      <dgm:spPr/>
      <dgm:t>
        <a:bodyPr/>
        <a:lstStyle/>
        <a:p>
          <a:endParaRPr lang="en-US"/>
        </a:p>
      </dgm:t>
    </dgm:pt>
    <dgm:pt modelId="{0E427EA4-0E78-4E46-8927-7355C889BC22}" type="pres">
      <dgm:prSet presAssocID="{B708C717-AFAD-496F-A978-83EF5C0FBAA9}" presName="hierChild2" presStyleCnt="0"/>
      <dgm:spPr/>
    </dgm:pt>
    <dgm:pt modelId="{153F16FD-8B64-49F1-AF0D-F624D578CB73}" type="pres">
      <dgm:prSet presAssocID="{B32313D9-1909-4D97-BE46-5C8E68316AA2}" presName="Name10" presStyleLbl="parChTrans1D2" presStyleIdx="0" presStyleCnt="1"/>
      <dgm:spPr/>
      <dgm:t>
        <a:bodyPr/>
        <a:lstStyle/>
        <a:p>
          <a:endParaRPr lang="en-US"/>
        </a:p>
      </dgm:t>
    </dgm:pt>
    <dgm:pt modelId="{C9F51C3F-A892-45A7-AB48-16C3B305A1EA}" type="pres">
      <dgm:prSet presAssocID="{12A2280A-0564-4043-81F1-AA5810BFB6ED}" presName="hierRoot2" presStyleCnt="0"/>
      <dgm:spPr/>
    </dgm:pt>
    <dgm:pt modelId="{5C4E3A6E-6DED-46DA-A9E5-954DC0175F0B}" type="pres">
      <dgm:prSet presAssocID="{12A2280A-0564-4043-81F1-AA5810BFB6ED}" presName="composite2" presStyleCnt="0"/>
      <dgm:spPr/>
    </dgm:pt>
    <dgm:pt modelId="{18B02BB9-C492-4A15-A351-3FCC3165EABA}" type="pres">
      <dgm:prSet presAssocID="{12A2280A-0564-4043-81F1-AA5810BFB6ED}" presName="background2" presStyleLbl="node2" presStyleIdx="0" presStyleCnt="1"/>
      <dgm:spPr/>
    </dgm:pt>
    <dgm:pt modelId="{48397431-F2BC-48D3-B9E5-FD93302FD8B4}" type="pres">
      <dgm:prSet presAssocID="{12A2280A-0564-4043-81F1-AA5810BFB6ED}" presName="text2" presStyleLbl="fgAcc2" presStyleIdx="0" presStyleCnt="1" custScaleX="472519" custLinFactNeighborX="-20194" custLinFactNeighborY="-191">
        <dgm:presLayoutVars>
          <dgm:chPref val="3"/>
        </dgm:presLayoutVars>
      </dgm:prSet>
      <dgm:spPr/>
      <dgm:t>
        <a:bodyPr/>
        <a:lstStyle/>
        <a:p>
          <a:endParaRPr lang="en-US"/>
        </a:p>
      </dgm:t>
    </dgm:pt>
    <dgm:pt modelId="{B771A6FA-B1FE-4439-A5A9-BFEF256024EF}" type="pres">
      <dgm:prSet presAssocID="{12A2280A-0564-4043-81F1-AA5810BFB6ED}" presName="hierChild3" presStyleCnt="0"/>
      <dgm:spPr/>
    </dgm:pt>
    <dgm:pt modelId="{FC449513-DE87-470A-BE79-3C232A41A5CE}" type="pres">
      <dgm:prSet presAssocID="{21A9143D-9783-4D77-B7AD-4A4A07CB6D9C}" presName="Name17" presStyleLbl="parChTrans1D3" presStyleIdx="0" presStyleCnt="1"/>
      <dgm:spPr/>
      <dgm:t>
        <a:bodyPr/>
        <a:lstStyle/>
        <a:p>
          <a:endParaRPr lang="en-US"/>
        </a:p>
      </dgm:t>
    </dgm:pt>
    <dgm:pt modelId="{B2B407DE-4DBC-43E6-8D1E-6D915DE48836}" type="pres">
      <dgm:prSet presAssocID="{E9DBDA6E-40BA-421B-A3FE-F4F0AA90DBAF}" presName="hierRoot3" presStyleCnt="0"/>
      <dgm:spPr/>
    </dgm:pt>
    <dgm:pt modelId="{099951F2-A52D-4029-8AB8-49DEBD9276E7}" type="pres">
      <dgm:prSet presAssocID="{E9DBDA6E-40BA-421B-A3FE-F4F0AA90DBAF}" presName="composite3" presStyleCnt="0"/>
      <dgm:spPr/>
    </dgm:pt>
    <dgm:pt modelId="{F250C1B8-AFDD-46BC-9D99-71F53C09A386}" type="pres">
      <dgm:prSet presAssocID="{E9DBDA6E-40BA-421B-A3FE-F4F0AA90DBAF}" presName="background3" presStyleLbl="node3" presStyleIdx="0" presStyleCnt="1"/>
      <dgm:spPr/>
    </dgm:pt>
    <dgm:pt modelId="{11EA6CB5-E0B3-49DB-A192-E626AE0A87CB}" type="pres">
      <dgm:prSet presAssocID="{E9DBDA6E-40BA-421B-A3FE-F4F0AA90DBAF}" presName="text3" presStyleLbl="fgAcc3" presStyleIdx="0" presStyleCnt="1" custScaleX="386539">
        <dgm:presLayoutVars>
          <dgm:chPref val="3"/>
        </dgm:presLayoutVars>
      </dgm:prSet>
      <dgm:spPr/>
      <dgm:t>
        <a:bodyPr/>
        <a:lstStyle/>
        <a:p>
          <a:endParaRPr lang="en-US"/>
        </a:p>
      </dgm:t>
    </dgm:pt>
    <dgm:pt modelId="{37E8A2AE-0868-43EE-B05D-1F42C16AEEDE}" type="pres">
      <dgm:prSet presAssocID="{E9DBDA6E-40BA-421B-A3FE-F4F0AA90DBAF}" presName="hierChild4" presStyleCnt="0"/>
      <dgm:spPr/>
    </dgm:pt>
    <dgm:pt modelId="{F3A72F16-FF31-4B36-B7CA-3BB40C4DA7B3}" type="pres">
      <dgm:prSet presAssocID="{12CC47F1-2D2F-489B-A20D-D33F72B70E89}" presName="Name23" presStyleLbl="parChTrans1D4" presStyleIdx="0" presStyleCnt="2"/>
      <dgm:spPr/>
      <dgm:t>
        <a:bodyPr/>
        <a:lstStyle/>
        <a:p>
          <a:endParaRPr lang="en-US"/>
        </a:p>
      </dgm:t>
    </dgm:pt>
    <dgm:pt modelId="{510C8C0A-D87F-4026-8607-992D40BDECC1}" type="pres">
      <dgm:prSet presAssocID="{757D578F-A0AB-4BA5-8E1B-FA5C99A39B26}" presName="hierRoot4" presStyleCnt="0"/>
      <dgm:spPr/>
    </dgm:pt>
    <dgm:pt modelId="{2FDE786C-225E-4001-AA79-E01A48222C33}" type="pres">
      <dgm:prSet presAssocID="{757D578F-A0AB-4BA5-8E1B-FA5C99A39B26}" presName="composite4" presStyleCnt="0"/>
      <dgm:spPr/>
    </dgm:pt>
    <dgm:pt modelId="{1FE04AED-E447-42DD-B1C1-248F937F2E70}" type="pres">
      <dgm:prSet presAssocID="{757D578F-A0AB-4BA5-8E1B-FA5C99A39B26}" presName="background4" presStyleLbl="node4" presStyleIdx="0" presStyleCnt="2"/>
      <dgm:spPr/>
    </dgm:pt>
    <dgm:pt modelId="{882787D2-BBAF-4ECD-8BEA-9BC9C030BCC3}" type="pres">
      <dgm:prSet presAssocID="{757D578F-A0AB-4BA5-8E1B-FA5C99A39B26}" presName="text4" presStyleLbl="fgAcc4" presStyleIdx="0" presStyleCnt="2" custScaleX="290633">
        <dgm:presLayoutVars>
          <dgm:chPref val="3"/>
        </dgm:presLayoutVars>
      </dgm:prSet>
      <dgm:spPr/>
      <dgm:t>
        <a:bodyPr/>
        <a:lstStyle/>
        <a:p>
          <a:endParaRPr lang="en-US"/>
        </a:p>
      </dgm:t>
    </dgm:pt>
    <dgm:pt modelId="{38F6B659-0153-412D-8942-9701D24F5FBC}" type="pres">
      <dgm:prSet presAssocID="{757D578F-A0AB-4BA5-8E1B-FA5C99A39B26}" presName="hierChild5" presStyleCnt="0"/>
      <dgm:spPr/>
    </dgm:pt>
    <dgm:pt modelId="{5EB3241A-D337-49AA-82EC-96B7F3671948}" type="pres">
      <dgm:prSet presAssocID="{1F20B4FC-518F-4EBD-BA9E-29B4168F0431}" presName="Name23" presStyleLbl="parChTrans1D4" presStyleIdx="1" presStyleCnt="2"/>
      <dgm:spPr/>
      <dgm:t>
        <a:bodyPr/>
        <a:lstStyle/>
        <a:p>
          <a:endParaRPr lang="en-US"/>
        </a:p>
      </dgm:t>
    </dgm:pt>
    <dgm:pt modelId="{9A6CF65D-3746-425C-8809-7BEC2511BD9C}" type="pres">
      <dgm:prSet presAssocID="{D44C6A5D-FFBB-43AC-90E5-B6F3CF2EF449}" presName="hierRoot4" presStyleCnt="0"/>
      <dgm:spPr/>
    </dgm:pt>
    <dgm:pt modelId="{609E7288-3458-4644-A156-74AFF1DFDD73}" type="pres">
      <dgm:prSet presAssocID="{D44C6A5D-FFBB-43AC-90E5-B6F3CF2EF449}" presName="composite4" presStyleCnt="0"/>
      <dgm:spPr/>
    </dgm:pt>
    <dgm:pt modelId="{20F66105-B600-4FE0-8979-5CDF8A59F75F}" type="pres">
      <dgm:prSet presAssocID="{D44C6A5D-FFBB-43AC-90E5-B6F3CF2EF449}" presName="background4" presStyleLbl="node4" presStyleIdx="1" presStyleCnt="2"/>
      <dgm:spPr/>
    </dgm:pt>
    <dgm:pt modelId="{5B1E35F2-CA6E-4C3C-9EC7-22ACA879D5C6}" type="pres">
      <dgm:prSet presAssocID="{D44C6A5D-FFBB-43AC-90E5-B6F3CF2EF449}" presName="text4" presStyleLbl="fgAcc4" presStyleIdx="1" presStyleCnt="2" custScaleX="202104">
        <dgm:presLayoutVars>
          <dgm:chPref val="3"/>
        </dgm:presLayoutVars>
      </dgm:prSet>
      <dgm:spPr/>
      <dgm:t>
        <a:bodyPr/>
        <a:lstStyle/>
        <a:p>
          <a:endParaRPr lang="en-US"/>
        </a:p>
      </dgm:t>
    </dgm:pt>
    <dgm:pt modelId="{1652BB60-740F-4A3D-A26B-68D8435DFEE1}" type="pres">
      <dgm:prSet presAssocID="{D44C6A5D-FFBB-43AC-90E5-B6F3CF2EF449}" presName="hierChild5" presStyleCnt="0"/>
      <dgm:spPr/>
    </dgm:pt>
  </dgm:ptLst>
  <dgm:cxnLst>
    <dgm:cxn modelId="{03875DBB-9E13-4D0C-A9DD-BDE62E3DD78C}" srcId="{757D578F-A0AB-4BA5-8E1B-FA5C99A39B26}" destId="{D44C6A5D-FFBB-43AC-90E5-B6F3CF2EF449}" srcOrd="0" destOrd="0" parTransId="{1F20B4FC-518F-4EBD-BA9E-29B4168F0431}" sibTransId="{3F4845CC-2287-4239-AFCB-4349C0ACA051}"/>
    <dgm:cxn modelId="{BEC95684-BB3E-441A-A608-C5F8A47EE1B0}" type="presOf" srcId="{1F20B4FC-518F-4EBD-BA9E-29B4168F0431}" destId="{5EB3241A-D337-49AA-82EC-96B7F3671948}" srcOrd="0" destOrd="0" presId="urn:microsoft.com/office/officeart/2005/8/layout/hierarchy1"/>
    <dgm:cxn modelId="{6064FFE7-A803-4C6F-97FA-2C794733B9C2}" srcId="{B708C717-AFAD-496F-A978-83EF5C0FBAA9}" destId="{12A2280A-0564-4043-81F1-AA5810BFB6ED}" srcOrd="0" destOrd="0" parTransId="{B32313D9-1909-4D97-BE46-5C8E68316AA2}" sibTransId="{B365C2FA-F800-4CE5-819B-7256AB8590F5}"/>
    <dgm:cxn modelId="{7B22FCF0-27E6-441E-9747-7E91FF5093CF}" type="presOf" srcId="{B32313D9-1909-4D97-BE46-5C8E68316AA2}" destId="{153F16FD-8B64-49F1-AF0D-F624D578CB73}" srcOrd="0" destOrd="0" presId="urn:microsoft.com/office/officeart/2005/8/layout/hierarchy1"/>
    <dgm:cxn modelId="{B3452E3F-8A4E-4F6D-ACD0-84B03B245BB4}" type="presOf" srcId="{D44C6A5D-FFBB-43AC-90E5-B6F3CF2EF449}" destId="{5B1E35F2-CA6E-4C3C-9EC7-22ACA879D5C6}" srcOrd="0" destOrd="0" presId="urn:microsoft.com/office/officeart/2005/8/layout/hierarchy1"/>
    <dgm:cxn modelId="{55F7E9E6-6B5C-4F72-BCC8-CE216A203500}" type="presOf" srcId="{21A9143D-9783-4D77-B7AD-4A4A07CB6D9C}" destId="{FC449513-DE87-470A-BE79-3C232A41A5CE}" srcOrd="0" destOrd="0" presId="urn:microsoft.com/office/officeart/2005/8/layout/hierarchy1"/>
    <dgm:cxn modelId="{623B7A0E-6915-4707-97DC-E9698CB98048}" type="presOf" srcId="{A2375493-ADDF-4EEF-A201-4635E1E2D6B0}" destId="{21140DC3-0F2A-4A80-9A36-54AF854E05A1}" srcOrd="0" destOrd="0" presId="urn:microsoft.com/office/officeart/2005/8/layout/hierarchy1"/>
    <dgm:cxn modelId="{2D2E716F-7AED-47B6-AE1F-CA07D7BBFE03}" srcId="{12A2280A-0564-4043-81F1-AA5810BFB6ED}" destId="{E9DBDA6E-40BA-421B-A3FE-F4F0AA90DBAF}" srcOrd="0" destOrd="0" parTransId="{21A9143D-9783-4D77-B7AD-4A4A07CB6D9C}" sibTransId="{D5DAAC23-5E0D-4249-86BF-173DC9331346}"/>
    <dgm:cxn modelId="{814A0CD1-54BA-42E6-91A1-2AED16593835}" type="presOf" srcId="{12CC47F1-2D2F-489B-A20D-D33F72B70E89}" destId="{F3A72F16-FF31-4B36-B7CA-3BB40C4DA7B3}" srcOrd="0" destOrd="0" presId="urn:microsoft.com/office/officeart/2005/8/layout/hierarchy1"/>
    <dgm:cxn modelId="{BC8A857E-83E3-4F67-B2D8-04E934369265}" type="presOf" srcId="{757D578F-A0AB-4BA5-8E1B-FA5C99A39B26}" destId="{882787D2-BBAF-4ECD-8BEA-9BC9C030BCC3}" srcOrd="0" destOrd="0" presId="urn:microsoft.com/office/officeart/2005/8/layout/hierarchy1"/>
    <dgm:cxn modelId="{2D7EA11D-95F5-4B76-AC7F-88F847C3CDCB}" type="presOf" srcId="{E9DBDA6E-40BA-421B-A3FE-F4F0AA90DBAF}" destId="{11EA6CB5-E0B3-49DB-A192-E626AE0A87CB}" srcOrd="0" destOrd="0" presId="urn:microsoft.com/office/officeart/2005/8/layout/hierarchy1"/>
    <dgm:cxn modelId="{FBB18490-CDE0-4E99-8565-C7301BBC73E5}" srcId="{A2375493-ADDF-4EEF-A201-4635E1E2D6B0}" destId="{B708C717-AFAD-496F-A978-83EF5C0FBAA9}" srcOrd="0" destOrd="0" parTransId="{A62249DD-242C-4344-8E71-B615835EA5E4}" sibTransId="{651727AC-BD55-4336-9403-4B96FFC824F4}"/>
    <dgm:cxn modelId="{22850F2D-5A6E-4FB9-BF4B-CCE454557A78}" type="presOf" srcId="{12A2280A-0564-4043-81F1-AA5810BFB6ED}" destId="{48397431-F2BC-48D3-B9E5-FD93302FD8B4}" srcOrd="0" destOrd="0" presId="urn:microsoft.com/office/officeart/2005/8/layout/hierarchy1"/>
    <dgm:cxn modelId="{1C50283C-0727-4DB9-A7F3-15FCA09B9CF6}" type="presOf" srcId="{B708C717-AFAD-496F-A978-83EF5C0FBAA9}" destId="{8AF69DF0-AF2B-41E4-BF4C-BDC7A2818747}" srcOrd="0" destOrd="0" presId="urn:microsoft.com/office/officeart/2005/8/layout/hierarchy1"/>
    <dgm:cxn modelId="{AC744CA7-4C8D-4AE9-9F0D-E0A28F51F94F}" srcId="{E9DBDA6E-40BA-421B-A3FE-F4F0AA90DBAF}" destId="{757D578F-A0AB-4BA5-8E1B-FA5C99A39B26}" srcOrd="0" destOrd="0" parTransId="{12CC47F1-2D2F-489B-A20D-D33F72B70E89}" sibTransId="{20C95E92-6F18-4A06-A746-D2F0F2DDE7B1}"/>
    <dgm:cxn modelId="{A03702FD-E7E3-4B27-9836-731FAD6715BC}" type="presParOf" srcId="{21140DC3-0F2A-4A80-9A36-54AF854E05A1}" destId="{0B7CD332-0E67-4BDB-AB49-65AC4A9F99E0}" srcOrd="0" destOrd="0" presId="urn:microsoft.com/office/officeart/2005/8/layout/hierarchy1"/>
    <dgm:cxn modelId="{154C9817-63CC-435E-B481-122C7BE3AF01}" type="presParOf" srcId="{0B7CD332-0E67-4BDB-AB49-65AC4A9F99E0}" destId="{B9FAC761-0282-4267-8497-6F5DE086A4D3}" srcOrd="0" destOrd="0" presId="urn:microsoft.com/office/officeart/2005/8/layout/hierarchy1"/>
    <dgm:cxn modelId="{43CFCE6C-87BA-469E-8FC1-AA694D03BBA9}" type="presParOf" srcId="{B9FAC761-0282-4267-8497-6F5DE086A4D3}" destId="{56F2FB85-8C64-4A80-A359-23ADF05956AC}" srcOrd="0" destOrd="0" presId="urn:microsoft.com/office/officeart/2005/8/layout/hierarchy1"/>
    <dgm:cxn modelId="{B8B2EBD9-EC9E-4E38-B830-0837A1F26767}" type="presParOf" srcId="{B9FAC761-0282-4267-8497-6F5DE086A4D3}" destId="{8AF69DF0-AF2B-41E4-BF4C-BDC7A2818747}" srcOrd="1" destOrd="0" presId="urn:microsoft.com/office/officeart/2005/8/layout/hierarchy1"/>
    <dgm:cxn modelId="{62453905-AEE9-4615-95AD-87976EB5E403}" type="presParOf" srcId="{0B7CD332-0E67-4BDB-AB49-65AC4A9F99E0}" destId="{0E427EA4-0E78-4E46-8927-7355C889BC22}" srcOrd="1" destOrd="0" presId="urn:microsoft.com/office/officeart/2005/8/layout/hierarchy1"/>
    <dgm:cxn modelId="{AF8C95E3-E806-4ADD-A4B6-87D2DFCFFEA7}" type="presParOf" srcId="{0E427EA4-0E78-4E46-8927-7355C889BC22}" destId="{153F16FD-8B64-49F1-AF0D-F624D578CB73}" srcOrd="0" destOrd="0" presId="urn:microsoft.com/office/officeart/2005/8/layout/hierarchy1"/>
    <dgm:cxn modelId="{667471DD-925E-48C7-BD90-F7647379B3EE}" type="presParOf" srcId="{0E427EA4-0E78-4E46-8927-7355C889BC22}" destId="{C9F51C3F-A892-45A7-AB48-16C3B305A1EA}" srcOrd="1" destOrd="0" presId="urn:microsoft.com/office/officeart/2005/8/layout/hierarchy1"/>
    <dgm:cxn modelId="{92EAAA3F-04D1-4EED-9BFF-AFF3E6854583}" type="presParOf" srcId="{C9F51C3F-A892-45A7-AB48-16C3B305A1EA}" destId="{5C4E3A6E-6DED-46DA-A9E5-954DC0175F0B}" srcOrd="0" destOrd="0" presId="urn:microsoft.com/office/officeart/2005/8/layout/hierarchy1"/>
    <dgm:cxn modelId="{02497236-46D4-4A43-8C42-30F005F7EEE2}" type="presParOf" srcId="{5C4E3A6E-6DED-46DA-A9E5-954DC0175F0B}" destId="{18B02BB9-C492-4A15-A351-3FCC3165EABA}" srcOrd="0" destOrd="0" presId="urn:microsoft.com/office/officeart/2005/8/layout/hierarchy1"/>
    <dgm:cxn modelId="{B93C6511-079B-419D-844D-E0AD7F0A83DF}" type="presParOf" srcId="{5C4E3A6E-6DED-46DA-A9E5-954DC0175F0B}" destId="{48397431-F2BC-48D3-B9E5-FD93302FD8B4}" srcOrd="1" destOrd="0" presId="urn:microsoft.com/office/officeart/2005/8/layout/hierarchy1"/>
    <dgm:cxn modelId="{4EF4350D-A8F1-4337-8ADC-5A37522F75FB}" type="presParOf" srcId="{C9F51C3F-A892-45A7-AB48-16C3B305A1EA}" destId="{B771A6FA-B1FE-4439-A5A9-BFEF256024EF}" srcOrd="1" destOrd="0" presId="urn:microsoft.com/office/officeart/2005/8/layout/hierarchy1"/>
    <dgm:cxn modelId="{DC74D5BD-34CD-4598-BF01-A7A1A8D15CC5}" type="presParOf" srcId="{B771A6FA-B1FE-4439-A5A9-BFEF256024EF}" destId="{FC449513-DE87-470A-BE79-3C232A41A5CE}" srcOrd="0" destOrd="0" presId="urn:microsoft.com/office/officeart/2005/8/layout/hierarchy1"/>
    <dgm:cxn modelId="{E6551C21-9DEB-4C25-8738-DE388FEDBAE6}" type="presParOf" srcId="{B771A6FA-B1FE-4439-A5A9-BFEF256024EF}" destId="{B2B407DE-4DBC-43E6-8D1E-6D915DE48836}" srcOrd="1" destOrd="0" presId="urn:microsoft.com/office/officeart/2005/8/layout/hierarchy1"/>
    <dgm:cxn modelId="{66751911-B593-4815-9032-F33543F77D70}" type="presParOf" srcId="{B2B407DE-4DBC-43E6-8D1E-6D915DE48836}" destId="{099951F2-A52D-4029-8AB8-49DEBD9276E7}" srcOrd="0" destOrd="0" presId="urn:microsoft.com/office/officeart/2005/8/layout/hierarchy1"/>
    <dgm:cxn modelId="{110A04DF-7612-4BE6-99EA-33440CB57F2C}" type="presParOf" srcId="{099951F2-A52D-4029-8AB8-49DEBD9276E7}" destId="{F250C1B8-AFDD-46BC-9D99-71F53C09A386}" srcOrd="0" destOrd="0" presId="urn:microsoft.com/office/officeart/2005/8/layout/hierarchy1"/>
    <dgm:cxn modelId="{7C536270-96C7-4A0F-BBE1-AE4CD053FFD4}" type="presParOf" srcId="{099951F2-A52D-4029-8AB8-49DEBD9276E7}" destId="{11EA6CB5-E0B3-49DB-A192-E626AE0A87CB}" srcOrd="1" destOrd="0" presId="urn:microsoft.com/office/officeart/2005/8/layout/hierarchy1"/>
    <dgm:cxn modelId="{01C2ECA7-E668-4257-B2FD-53FE7C186255}" type="presParOf" srcId="{B2B407DE-4DBC-43E6-8D1E-6D915DE48836}" destId="{37E8A2AE-0868-43EE-B05D-1F42C16AEEDE}" srcOrd="1" destOrd="0" presId="urn:microsoft.com/office/officeart/2005/8/layout/hierarchy1"/>
    <dgm:cxn modelId="{86E895AA-9334-45E0-AF92-4CBCD50DC158}" type="presParOf" srcId="{37E8A2AE-0868-43EE-B05D-1F42C16AEEDE}" destId="{F3A72F16-FF31-4B36-B7CA-3BB40C4DA7B3}" srcOrd="0" destOrd="0" presId="urn:microsoft.com/office/officeart/2005/8/layout/hierarchy1"/>
    <dgm:cxn modelId="{9F0BE49A-ED47-4D5D-B0F8-8F8CF9880C8A}" type="presParOf" srcId="{37E8A2AE-0868-43EE-B05D-1F42C16AEEDE}" destId="{510C8C0A-D87F-4026-8607-992D40BDECC1}" srcOrd="1" destOrd="0" presId="urn:microsoft.com/office/officeart/2005/8/layout/hierarchy1"/>
    <dgm:cxn modelId="{BDA55996-6B39-49A7-943B-40EC16F7DD8D}" type="presParOf" srcId="{510C8C0A-D87F-4026-8607-992D40BDECC1}" destId="{2FDE786C-225E-4001-AA79-E01A48222C33}" srcOrd="0" destOrd="0" presId="urn:microsoft.com/office/officeart/2005/8/layout/hierarchy1"/>
    <dgm:cxn modelId="{2E26C93B-A103-4F17-8F9B-11623D30EBA7}" type="presParOf" srcId="{2FDE786C-225E-4001-AA79-E01A48222C33}" destId="{1FE04AED-E447-42DD-B1C1-248F937F2E70}" srcOrd="0" destOrd="0" presId="urn:microsoft.com/office/officeart/2005/8/layout/hierarchy1"/>
    <dgm:cxn modelId="{596D0454-D31E-497F-A6D4-F2B48010DF5D}" type="presParOf" srcId="{2FDE786C-225E-4001-AA79-E01A48222C33}" destId="{882787D2-BBAF-4ECD-8BEA-9BC9C030BCC3}" srcOrd="1" destOrd="0" presId="urn:microsoft.com/office/officeart/2005/8/layout/hierarchy1"/>
    <dgm:cxn modelId="{0A126EA3-9241-452A-85B0-1E1FC4C35520}" type="presParOf" srcId="{510C8C0A-D87F-4026-8607-992D40BDECC1}" destId="{38F6B659-0153-412D-8942-9701D24F5FBC}" srcOrd="1" destOrd="0" presId="urn:microsoft.com/office/officeart/2005/8/layout/hierarchy1"/>
    <dgm:cxn modelId="{B8548AC8-09B4-4021-A21F-C8ACF200AE73}" type="presParOf" srcId="{38F6B659-0153-412D-8942-9701D24F5FBC}" destId="{5EB3241A-D337-49AA-82EC-96B7F3671948}" srcOrd="0" destOrd="0" presId="urn:microsoft.com/office/officeart/2005/8/layout/hierarchy1"/>
    <dgm:cxn modelId="{9F7108CE-420E-4871-9D99-CC6D844CBB1F}" type="presParOf" srcId="{38F6B659-0153-412D-8942-9701D24F5FBC}" destId="{9A6CF65D-3746-425C-8809-7BEC2511BD9C}" srcOrd="1" destOrd="0" presId="urn:microsoft.com/office/officeart/2005/8/layout/hierarchy1"/>
    <dgm:cxn modelId="{6C0C998A-8FA2-4AC3-9A9B-6F43D7FDD9A8}" type="presParOf" srcId="{9A6CF65D-3746-425C-8809-7BEC2511BD9C}" destId="{609E7288-3458-4644-A156-74AFF1DFDD73}" srcOrd="0" destOrd="0" presId="urn:microsoft.com/office/officeart/2005/8/layout/hierarchy1"/>
    <dgm:cxn modelId="{06197E33-0D67-4E52-8115-5B5A41EBE786}" type="presParOf" srcId="{609E7288-3458-4644-A156-74AFF1DFDD73}" destId="{20F66105-B600-4FE0-8979-5CDF8A59F75F}" srcOrd="0" destOrd="0" presId="urn:microsoft.com/office/officeart/2005/8/layout/hierarchy1"/>
    <dgm:cxn modelId="{957B3699-4B1F-4AF6-A885-4215F0024B7B}" type="presParOf" srcId="{609E7288-3458-4644-A156-74AFF1DFDD73}" destId="{5B1E35F2-CA6E-4C3C-9EC7-22ACA879D5C6}" srcOrd="1" destOrd="0" presId="urn:microsoft.com/office/officeart/2005/8/layout/hierarchy1"/>
    <dgm:cxn modelId="{9760D398-43BE-441D-AB6B-1A90B0B15166}" type="presParOf" srcId="{9A6CF65D-3746-425C-8809-7BEC2511BD9C}" destId="{1652BB60-740F-4A3D-A26B-68D8435DFEE1}" srcOrd="1" destOrd="0" presId="urn:microsoft.com/office/officeart/2005/8/layout/hierarchy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EB3241A-D337-49AA-82EC-96B7F3671948}">
      <dsp:nvSpPr>
        <dsp:cNvPr id="0" name=""/>
        <dsp:cNvSpPr/>
      </dsp:nvSpPr>
      <dsp:spPr>
        <a:xfrm>
          <a:off x="2631407" y="3784816"/>
          <a:ext cx="91440" cy="284519"/>
        </a:xfrm>
        <a:custGeom>
          <a:avLst/>
          <a:gdLst/>
          <a:ahLst/>
          <a:cxnLst/>
          <a:rect l="0" t="0" r="0" b="0"/>
          <a:pathLst>
            <a:path>
              <a:moveTo>
                <a:pt x="45720" y="0"/>
              </a:moveTo>
              <a:lnTo>
                <a:pt x="45720" y="284519"/>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F3A72F16-FF31-4B36-B7CA-3BB40C4DA7B3}">
      <dsp:nvSpPr>
        <dsp:cNvPr id="0" name=""/>
        <dsp:cNvSpPr/>
      </dsp:nvSpPr>
      <dsp:spPr>
        <a:xfrm>
          <a:off x="2631407" y="2879082"/>
          <a:ext cx="91440" cy="284519"/>
        </a:xfrm>
        <a:custGeom>
          <a:avLst/>
          <a:gdLst/>
          <a:ahLst/>
          <a:cxnLst/>
          <a:rect l="0" t="0" r="0" b="0"/>
          <a:pathLst>
            <a:path>
              <a:moveTo>
                <a:pt x="45720" y="0"/>
              </a:moveTo>
              <a:lnTo>
                <a:pt x="45720" y="284519"/>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FC449513-DE87-470A-BE79-3C232A41A5CE}">
      <dsp:nvSpPr>
        <dsp:cNvPr id="0" name=""/>
        <dsp:cNvSpPr/>
      </dsp:nvSpPr>
      <dsp:spPr>
        <a:xfrm>
          <a:off x="2479571" y="1972162"/>
          <a:ext cx="197555" cy="285705"/>
        </a:xfrm>
        <a:custGeom>
          <a:avLst/>
          <a:gdLst/>
          <a:ahLst/>
          <a:cxnLst/>
          <a:rect l="0" t="0" r="0" b="0"/>
          <a:pathLst>
            <a:path>
              <a:moveTo>
                <a:pt x="0" y="0"/>
              </a:moveTo>
              <a:lnTo>
                <a:pt x="0" y="195078"/>
              </a:lnTo>
              <a:lnTo>
                <a:pt x="197555" y="195078"/>
              </a:lnTo>
              <a:lnTo>
                <a:pt x="197555" y="285705"/>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153F16FD-8B64-49F1-AF0D-F624D578CB73}">
      <dsp:nvSpPr>
        <dsp:cNvPr id="0" name=""/>
        <dsp:cNvSpPr/>
      </dsp:nvSpPr>
      <dsp:spPr>
        <a:xfrm>
          <a:off x="2433851" y="806749"/>
          <a:ext cx="91440" cy="544199"/>
        </a:xfrm>
        <a:custGeom>
          <a:avLst/>
          <a:gdLst/>
          <a:ahLst/>
          <a:cxnLst/>
          <a:rect l="0" t="0" r="0" b="0"/>
          <a:pathLst>
            <a:path>
              <a:moveTo>
                <a:pt x="134460" y="0"/>
              </a:moveTo>
              <a:lnTo>
                <a:pt x="134460" y="453571"/>
              </a:lnTo>
              <a:lnTo>
                <a:pt x="45720" y="453571"/>
              </a:lnTo>
              <a:lnTo>
                <a:pt x="45720" y="544199"/>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56F2FB85-8C64-4A80-A359-23ADF05956AC}">
      <dsp:nvSpPr>
        <dsp:cNvPr id="0" name=""/>
        <dsp:cNvSpPr/>
      </dsp:nvSpPr>
      <dsp:spPr>
        <a:xfrm>
          <a:off x="-108695" y="185534"/>
          <a:ext cx="5354015" cy="621214"/>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8AF69DF0-AF2B-41E4-BF4C-BDC7A2818747}">
      <dsp:nvSpPr>
        <dsp:cNvPr id="0" name=""/>
        <dsp:cNvSpPr/>
      </dsp:nvSpPr>
      <dsp:spPr>
        <a:xfrm>
          <a:off x="3" y="288798"/>
          <a:ext cx="5354015" cy="621214"/>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4770" tIns="64770" rIns="64770" bIns="64770" numCol="1" spcCol="1270" anchor="ctr" anchorCtr="0">
          <a:noAutofit/>
        </a:bodyPr>
        <a:lstStyle/>
        <a:p>
          <a:pPr lvl="0" algn="ctr" defTabSz="755650">
            <a:lnSpc>
              <a:spcPct val="90000"/>
            </a:lnSpc>
            <a:spcBef>
              <a:spcPct val="0"/>
            </a:spcBef>
            <a:spcAft>
              <a:spcPct val="35000"/>
            </a:spcAft>
          </a:pPr>
          <a:r>
            <a:rPr lang="en-US" sz="1700" kern="1200" dirty="0"/>
            <a:t>MOH</a:t>
          </a:r>
        </a:p>
      </dsp:txBody>
      <dsp:txXfrm>
        <a:off x="18198" y="306993"/>
        <a:ext cx="5317625" cy="584824"/>
      </dsp:txXfrm>
    </dsp:sp>
    <dsp:sp modelId="{18B02BB9-C492-4A15-A351-3FCC3165EABA}">
      <dsp:nvSpPr>
        <dsp:cNvPr id="0" name=""/>
        <dsp:cNvSpPr/>
      </dsp:nvSpPr>
      <dsp:spPr>
        <a:xfrm>
          <a:off x="168267" y="1350948"/>
          <a:ext cx="4622606" cy="621214"/>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48397431-F2BC-48D3-B9E5-FD93302FD8B4}">
      <dsp:nvSpPr>
        <dsp:cNvPr id="0" name=""/>
        <dsp:cNvSpPr/>
      </dsp:nvSpPr>
      <dsp:spPr>
        <a:xfrm>
          <a:off x="276966" y="1454212"/>
          <a:ext cx="4622606" cy="621214"/>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4770" tIns="64770" rIns="64770" bIns="64770" numCol="1" spcCol="1270" anchor="ctr" anchorCtr="0">
          <a:noAutofit/>
        </a:bodyPr>
        <a:lstStyle/>
        <a:p>
          <a:pPr lvl="0" algn="ctr" defTabSz="755650">
            <a:lnSpc>
              <a:spcPct val="90000"/>
            </a:lnSpc>
            <a:spcBef>
              <a:spcPct val="0"/>
            </a:spcBef>
            <a:spcAft>
              <a:spcPct val="35000"/>
            </a:spcAft>
          </a:pPr>
          <a:r>
            <a:rPr lang="en-US" sz="1700" kern="1200" dirty="0" smtClean="0"/>
            <a:t>Department of standards and Quality assurance and Regulations (DHSQAR)</a:t>
          </a:r>
          <a:endParaRPr lang="en-US" sz="1700" kern="1200" dirty="0"/>
        </a:p>
      </dsp:txBody>
      <dsp:txXfrm>
        <a:off x="295161" y="1472407"/>
        <a:ext cx="4586216" cy="584824"/>
      </dsp:txXfrm>
    </dsp:sp>
    <dsp:sp modelId="{F250C1B8-AFDD-46BC-9D99-71F53C09A386}">
      <dsp:nvSpPr>
        <dsp:cNvPr id="0" name=""/>
        <dsp:cNvSpPr/>
      </dsp:nvSpPr>
      <dsp:spPr>
        <a:xfrm>
          <a:off x="786390" y="2257868"/>
          <a:ext cx="3781472" cy="621214"/>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11EA6CB5-E0B3-49DB-A192-E626AE0A87CB}">
      <dsp:nvSpPr>
        <dsp:cNvPr id="0" name=""/>
        <dsp:cNvSpPr/>
      </dsp:nvSpPr>
      <dsp:spPr>
        <a:xfrm>
          <a:off x="895089" y="2361132"/>
          <a:ext cx="3781472" cy="621214"/>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4770" tIns="64770" rIns="64770" bIns="64770" numCol="1" spcCol="1270" anchor="ctr" anchorCtr="0">
          <a:noAutofit/>
        </a:bodyPr>
        <a:lstStyle/>
        <a:p>
          <a:pPr lvl="0" algn="ctr" defTabSz="755650">
            <a:lnSpc>
              <a:spcPct val="90000"/>
            </a:lnSpc>
            <a:spcBef>
              <a:spcPct val="0"/>
            </a:spcBef>
            <a:spcAft>
              <a:spcPct val="35000"/>
            </a:spcAft>
          </a:pPr>
          <a:r>
            <a:rPr lang="en-US" sz="1700" kern="1200" dirty="0" smtClean="0"/>
            <a:t>Division of quality assurance (QA)</a:t>
          </a:r>
          <a:endParaRPr lang="en-US" sz="1700" kern="1200" dirty="0"/>
        </a:p>
      </dsp:txBody>
      <dsp:txXfrm>
        <a:off x="913284" y="2379327"/>
        <a:ext cx="3745082" cy="584824"/>
      </dsp:txXfrm>
    </dsp:sp>
    <dsp:sp modelId="{1FE04AED-E447-42DD-B1C1-248F937F2E70}">
      <dsp:nvSpPr>
        <dsp:cNvPr id="0" name=""/>
        <dsp:cNvSpPr/>
      </dsp:nvSpPr>
      <dsp:spPr>
        <a:xfrm>
          <a:off x="1255510" y="3163601"/>
          <a:ext cx="2843233" cy="621214"/>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882787D2-BBAF-4ECD-8BEA-9BC9C030BCC3}">
      <dsp:nvSpPr>
        <dsp:cNvPr id="0" name=""/>
        <dsp:cNvSpPr/>
      </dsp:nvSpPr>
      <dsp:spPr>
        <a:xfrm>
          <a:off x="1364209" y="3266865"/>
          <a:ext cx="2843233" cy="621214"/>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4770" tIns="64770" rIns="64770" bIns="64770" numCol="1" spcCol="1270" anchor="ctr" anchorCtr="0">
          <a:noAutofit/>
        </a:bodyPr>
        <a:lstStyle/>
        <a:p>
          <a:pPr lvl="0" algn="ctr" defTabSz="755650">
            <a:lnSpc>
              <a:spcPct val="90000"/>
            </a:lnSpc>
            <a:spcBef>
              <a:spcPct val="0"/>
            </a:spcBef>
            <a:spcAft>
              <a:spcPct val="35000"/>
            </a:spcAft>
          </a:pPr>
          <a:r>
            <a:rPr lang="en-US" sz="1700" kern="1200" dirty="0" smtClean="0"/>
            <a:t>Unit of Patient safety-PS</a:t>
          </a:r>
          <a:endParaRPr lang="en-US" sz="1700" kern="1200" dirty="0"/>
        </a:p>
      </dsp:txBody>
      <dsp:txXfrm>
        <a:off x="1382404" y="3285060"/>
        <a:ext cx="2806843" cy="584824"/>
      </dsp:txXfrm>
    </dsp:sp>
    <dsp:sp modelId="{20F66105-B600-4FE0-8979-5CDF8A59F75F}">
      <dsp:nvSpPr>
        <dsp:cNvPr id="0" name=""/>
        <dsp:cNvSpPr/>
      </dsp:nvSpPr>
      <dsp:spPr>
        <a:xfrm>
          <a:off x="1688545" y="4069335"/>
          <a:ext cx="1977163" cy="621214"/>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5B1E35F2-CA6E-4C3C-9EC7-22ACA879D5C6}">
      <dsp:nvSpPr>
        <dsp:cNvPr id="0" name=""/>
        <dsp:cNvSpPr/>
      </dsp:nvSpPr>
      <dsp:spPr>
        <a:xfrm>
          <a:off x="1797244" y="4172599"/>
          <a:ext cx="1977163" cy="621214"/>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4770" tIns="64770" rIns="64770" bIns="64770" numCol="1" spcCol="1270" anchor="ctr" anchorCtr="0">
          <a:noAutofit/>
        </a:bodyPr>
        <a:lstStyle/>
        <a:p>
          <a:pPr lvl="0" algn="ctr" defTabSz="755650">
            <a:lnSpc>
              <a:spcPct val="90000"/>
            </a:lnSpc>
            <a:spcBef>
              <a:spcPct val="0"/>
            </a:spcBef>
            <a:spcAft>
              <a:spcPct val="35000"/>
            </a:spcAft>
          </a:pPr>
          <a:r>
            <a:rPr lang="en-US" sz="1700" kern="1200" dirty="0"/>
            <a:t>IPC &amp; AMR</a:t>
          </a:r>
        </a:p>
      </dsp:txBody>
      <dsp:txXfrm>
        <a:off x="1815439" y="4190794"/>
        <a:ext cx="1940773" cy="584824"/>
      </dsp:txXfrm>
    </dsp:sp>
  </dsp:spTree>
</dsp:drawing>
</file>

<file path=ppt/diagrams/layout1.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70238" cy="479425"/>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4143375" y="0"/>
            <a:ext cx="3170238" cy="479425"/>
          </a:xfrm>
          <a:prstGeom prst="rect">
            <a:avLst/>
          </a:prstGeom>
        </p:spPr>
        <p:txBody>
          <a:bodyPr vert="horz" lIns="91440" tIns="45720" rIns="91440" bIns="45720" rtlCol="0"/>
          <a:lstStyle>
            <a:lvl1pPr algn="r">
              <a:defRPr sz="1200"/>
            </a:lvl1pPr>
          </a:lstStyle>
          <a:p>
            <a:fld id="{89D8F3C2-1545-407C-9696-9FBD8A87D061}" type="datetimeFigureOut">
              <a:rPr lang="en-US" smtClean="0"/>
              <a:pPr/>
              <a:t>11/16/2016</a:t>
            </a:fld>
            <a:endParaRPr lang="en-US"/>
          </a:p>
        </p:txBody>
      </p:sp>
      <p:sp>
        <p:nvSpPr>
          <p:cNvPr id="4" name="Slide Image Placeholder 3"/>
          <p:cNvSpPr>
            <a:spLocks noGrp="1" noRot="1" noChangeAspect="1"/>
          </p:cNvSpPr>
          <p:nvPr>
            <p:ph type="sldImg" idx="2"/>
          </p:nvPr>
        </p:nvSpPr>
        <p:spPr>
          <a:xfrm>
            <a:off x="1257300" y="720725"/>
            <a:ext cx="4800600" cy="360045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731838" y="4560888"/>
            <a:ext cx="5851525" cy="4319587"/>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9120188"/>
            <a:ext cx="3170238" cy="479425"/>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4143375" y="9120188"/>
            <a:ext cx="3170238" cy="479425"/>
          </a:xfrm>
          <a:prstGeom prst="rect">
            <a:avLst/>
          </a:prstGeom>
        </p:spPr>
        <p:txBody>
          <a:bodyPr vert="horz" lIns="91440" tIns="45720" rIns="91440" bIns="45720" rtlCol="0" anchor="b"/>
          <a:lstStyle>
            <a:lvl1pPr algn="r">
              <a:defRPr sz="1200"/>
            </a:lvl1pPr>
          </a:lstStyle>
          <a:p>
            <a:fld id="{7E82054C-5FFB-4925-88B8-34BFE44764D6}" type="slidenum">
              <a:rPr lang="en-US" smtClean="0"/>
              <a:pPr/>
              <a:t>‹#›</a:t>
            </a:fld>
            <a:endParaRPr lang="en-US"/>
          </a:p>
        </p:txBody>
      </p:sp>
    </p:spTree>
    <p:extLst>
      <p:ext uri="{BB962C8B-B14F-4D97-AF65-F5344CB8AC3E}">
        <p14:creationId xmlns:p14="http://schemas.microsoft.com/office/powerpoint/2010/main" val="335208329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7E82054C-5FFB-4925-88B8-34BFE44764D6}" type="slidenum">
              <a:rPr lang="en-US" smtClean="0"/>
              <a:pPr/>
              <a:t>1</a:t>
            </a:fld>
            <a:endParaRPr lang="en-US"/>
          </a:p>
        </p:txBody>
      </p:sp>
    </p:spTree>
    <p:extLst>
      <p:ext uri="{BB962C8B-B14F-4D97-AF65-F5344CB8AC3E}">
        <p14:creationId xmlns:p14="http://schemas.microsoft.com/office/powerpoint/2010/main" val="104515911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dirty="0" smtClean="0">
                <a:latin typeface="Arial" panose="020B0604020202020204" pitchFamily="34" charset="0"/>
              </a:rPr>
              <a:t>This effort will support existing agreements under the World Health Organization (WHO) International Health Regulations 2005 (IHR), the World Organization for Animal Health (OIE) Animal Health Codes, and the Codex </a:t>
            </a:r>
            <a:r>
              <a:rPr lang="en-US" altLang="en-US" dirty="0" err="1" smtClean="0">
                <a:latin typeface="Arial" panose="020B0604020202020204" pitchFamily="34" charset="0"/>
              </a:rPr>
              <a:t>Alimentarius</a:t>
            </a:r>
            <a:r>
              <a:rPr lang="en-US" altLang="en-US" dirty="0" smtClean="0">
                <a:latin typeface="Arial" panose="020B0604020202020204" pitchFamily="34" charset="0"/>
              </a:rPr>
              <a:t> International Food Standards and will complement existing multilateral efforts in this area, including under the G8, G20, Global Partnership Against the Spread of Weapons and Materials of Mass Destruction, Global Health Security Initiative, and regional forums. </a:t>
            </a:r>
          </a:p>
          <a:p>
            <a:endParaRPr lang="en-US" dirty="0"/>
          </a:p>
        </p:txBody>
      </p:sp>
      <p:sp>
        <p:nvSpPr>
          <p:cNvPr id="4" name="Slide Number Placeholder 3"/>
          <p:cNvSpPr>
            <a:spLocks noGrp="1"/>
          </p:cNvSpPr>
          <p:nvPr>
            <p:ph type="sldNum" sz="quarter" idx="10"/>
          </p:nvPr>
        </p:nvSpPr>
        <p:spPr/>
        <p:txBody>
          <a:bodyPr/>
          <a:lstStyle/>
          <a:p>
            <a:fld id="{7E82054C-5FFB-4925-88B8-34BFE44764D6}" type="slidenum">
              <a:rPr lang="en-US" smtClean="0"/>
              <a:pPr/>
              <a:t>14</a:t>
            </a:fld>
            <a:endParaRPr lang="en-US"/>
          </a:p>
        </p:txBody>
      </p:sp>
    </p:spTree>
    <p:extLst>
      <p:ext uri="{BB962C8B-B14F-4D97-AF65-F5344CB8AC3E}">
        <p14:creationId xmlns:p14="http://schemas.microsoft.com/office/powerpoint/2010/main" val="223371062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Image Placeholder 1"/>
          <p:cNvSpPr>
            <a:spLocks noGrp="1" noRot="1" noChangeAspect="1" noTextEdit="1"/>
          </p:cNvSpPr>
          <p:nvPr>
            <p:ph type="sldImg"/>
          </p:nvPr>
        </p:nvSpPr>
        <p:spPr>
          <a:ln/>
        </p:spPr>
      </p:sp>
      <p:sp>
        <p:nvSpPr>
          <p:cNvPr id="3" name="Notes Placeholder 2"/>
          <p:cNvSpPr>
            <a:spLocks noGrp="1"/>
          </p:cNvSpPr>
          <p:nvPr>
            <p:ph type="body" idx="1"/>
          </p:nvPr>
        </p:nvSpPr>
        <p:spPr/>
        <p:txBody>
          <a:bodyPr/>
          <a:lstStyle/>
          <a:p>
            <a:pPr>
              <a:defRPr/>
            </a:pPr>
            <a:r>
              <a:rPr lang="en-US" dirty="0" smtClean="0">
                <a:latin typeface="+mn-lt"/>
              </a:rPr>
              <a:t>There are eleven action packages, or targets, that comprise GHSA. </a:t>
            </a:r>
          </a:p>
          <a:p>
            <a:pPr>
              <a:defRPr/>
            </a:pPr>
            <a:r>
              <a:rPr lang="en-US" dirty="0" smtClean="0">
                <a:latin typeface="+mn-lt"/>
              </a:rPr>
              <a:t>While they may seem like discrete activities, these lanes are overlapping and inter-related.</a:t>
            </a:r>
          </a:p>
          <a:p>
            <a:pPr>
              <a:defRPr/>
            </a:pPr>
            <a:r>
              <a:rPr lang="en-US" dirty="0" smtClean="0">
                <a:latin typeface="+mn-lt"/>
              </a:rPr>
              <a:t>As an example, the Antimicrobial Resistance technical area aims to prevent the emergence and spread of antimicrobial-resistant organisms, increase the surveillance and early detection of antimicrobial-resistant organisms, and enhancing antimicrobial stewardship to include promoting the appropriate and responsible use of antibiotics in all settings. </a:t>
            </a:r>
          </a:p>
          <a:p>
            <a:pPr>
              <a:defRPr/>
            </a:pPr>
            <a:r>
              <a:rPr lang="en-US" dirty="0" smtClean="0">
                <a:latin typeface="+mn-lt"/>
              </a:rPr>
              <a:t>To meet the objectives for AMR, public health officials and SMEs will have to combine efforts with surveillance programs, laboratory programs and systems, information systems and other sectors to achieve these goals </a:t>
            </a:r>
            <a:endParaRPr lang="en-US" dirty="0">
              <a:latin typeface="+mn-lt"/>
            </a:endParaRPr>
          </a:p>
        </p:txBody>
      </p:sp>
      <p:sp>
        <p:nvSpPr>
          <p:cNvPr id="2970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a:defRPr sz="2400" b="1">
                <a:solidFill>
                  <a:schemeClr val="tx1"/>
                </a:solidFill>
                <a:latin typeface="Times New Roman" panose="02020603050405020304" pitchFamily="18" charset="0"/>
              </a:defRPr>
            </a:lvl1pPr>
            <a:lvl2pPr marL="742950" indent="-285750" defTabSz="931863">
              <a:defRPr sz="2400" b="1">
                <a:solidFill>
                  <a:schemeClr val="tx1"/>
                </a:solidFill>
                <a:latin typeface="Times New Roman" panose="02020603050405020304" pitchFamily="18" charset="0"/>
              </a:defRPr>
            </a:lvl2pPr>
            <a:lvl3pPr marL="1143000" indent="-228600" defTabSz="931863">
              <a:defRPr sz="2400" b="1">
                <a:solidFill>
                  <a:schemeClr val="tx1"/>
                </a:solidFill>
                <a:latin typeface="Times New Roman" panose="02020603050405020304" pitchFamily="18" charset="0"/>
              </a:defRPr>
            </a:lvl3pPr>
            <a:lvl4pPr marL="1600200" indent="-228600" defTabSz="931863">
              <a:defRPr sz="2400" b="1">
                <a:solidFill>
                  <a:schemeClr val="tx1"/>
                </a:solidFill>
                <a:latin typeface="Times New Roman" panose="02020603050405020304" pitchFamily="18" charset="0"/>
              </a:defRPr>
            </a:lvl4pPr>
            <a:lvl5pPr marL="2057400" indent="-228600" defTabSz="931863">
              <a:defRPr sz="2400" b="1">
                <a:solidFill>
                  <a:schemeClr val="tx1"/>
                </a:solidFill>
                <a:latin typeface="Times New Roman" panose="02020603050405020304" pitchFamily="18" charset="0"/>
              </a:defRPr>
            </a:lvl5pPr>
            <a:lvl6pPr marL="2514600" indent="-228600" defTabSz="931863"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31863"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31863"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31863" eaLnBrk="0" fontAlgn="base" hangingPunct="0">
              <a:spcBef>
                <a:spcPct val="0"/>
              </a:spcBef>
              <a:spcAft>
                <a:spcPct val="0"/>
              </a:spcAft>
              <a:defRPr sz="2400" b="1">
                <a:solidFill>
                  <a:schemeClr val="tx1"/>
                </a:solidFill>
                <a:latin typeface="Times New Roman" panose="02020603050405020304" pitchFamily="18" charset="0"/>
              </a:defRPr>
            </a:lvl9pPr>
          </a:lstStyle>
          <a:p>
            <a:fld id="{29D9DB46-F4A6-499D-931A-64CC5683FA1A}" type="slidenum">
              <a:rPr lang="en-US" altLang="en-US" sz="1200" b="0" smtClean="0"/>
              <a:pPr/>
              <a:t>15</a:t>
            </a:fld>
            <a:endParaRPr lang="en-US" altLang="en-US" sz="1200" b="0" smtClean="0"/>
          </a:p>
        </p:txBody>
      </p:sp>
    </p:spTree>
    <p:extLst>
      <p:ext uri="{BB962C8B-B14F-4D97-AF65-F5344CB8AC3E}">
        <p14:creationId xmlns:p14="http://schemas.microsoft.com/office/powerpoint/2010/main" val="190492208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Slide Image Placeholder 1"/>
          <p:cNvSpPr>
            <a:spLocks noGrp="1" noRot="1" noChangeAspect="1" noTextEdit="1"/>
          </p:cNvSpPr>
          <p:nvPr>
            <p:ph type="sldImg"/>
          </p:nvPr>
        </p:nvSpPr>
        <p:spPr>
          <a:ln/>
        </p:spPr>
      </p:sp>
      <p:sp>
        <p:nvSpPr>
          <p:cNvPr id="2355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latin typeface="Arial" panose="020B0604020202020204" pitchFamily="34" charset="0"/>
            </a:endParaRPr>
          </a:p>
        </p:txBody>
      </p:sp>
      <p:sp>
        <p:nvSpPr>
          <p:cNvPr id="2355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a:defRPr sz="2400" b="1">
                <a:solidFill>
                  <a:schemeClr val="tx1"/>
                </a:solidFill>
                <a:latin typeface="Times New Roman" panose="02020603050405020304" pitchFamily="18" charset="0"/>
              </a:defRPr>
            </a:lvl1pPr>
            <a:lvl2pPr marL="742950" indent="-285750" defTabSz="931863">
              <a:defRPr sz="2400" b="1">
                <a:solidFill>
                  <a:schemeClr val="tx1"/>
                </a:solidFill>
                <a:latin typeface="Times New Roman" panose="02020603050405020304" pitchFamily="18" charset="0"/>
              </a:defRPr>
            </a:lvl2pPr>
            <a:lvl3pPr marL="1143000" indent="-228600" defTabSz="931863">
              <a:defRPr sz="2400" b="1">
                <a:solidFill>
                  <a:schemeClr val="tx1"/>
                </a:solidFill>
                <a:latin typeface="Times New Roman" panose="02020603050405020304" pitchFamily="18" charset="0"/>
              </a:defRPr>
            </a:lvl3pPr>
            <a:lvl4pPr marL="1600200" indent="-228600" defTabSz="931863">
              <a:defRPr sz="2400" b="1">
                <a:solidFill>
                  <a:schemeClr val="tx1"/>
                </a:solidFill>
                <a:latin typeface="Times New Roman" panose="02020603050405020304" pitchFamily="18" charset="0"/>
              </a:defRPr>
            </a:lvl4pPr>
            <a:lvl5pPr marL="2057400" indent="-228600" defTabSz="931863">
              <a:defRPr sz="2400" b="1">
                <a:solidFill>
                  <a:schemeClr val="tx1"/>
                </a:solidFill>
                <a:latin typeface="Times New Roman" panose="02020603050405020304" pitchFamily="18" charset="0"/>
              </a:defRPr>
            </a:lvl5pPr>
            <a:lvl6pPr marL="2514600" indent="-228600" defTabSz="931863"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31863"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31863"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31863" eaLnBrk="0" fontAlgn="base" hangingPunct="0">
              <a:spcBef>
                <a:spcPct val="0"/>
              </a:spcBef>
              <a:spcAft>
                <a:spcPct val="0"/>
              </a:spcAft>
              <a:defRPr sz="2400" b="1">
                <a:solidFill>
                  <a:schemeClr val="tx1"/>
                </a:solidFill>
                <a:latin typeface="Times New Roman" panose="02020603050405020304" pitchFamily="18" charset="0"/>
              </a:defRPr>
            </a:lvl9pPr>
          </a:lstStyle>
          <a:p>
            <a:fld id="{F909E27A-0C2B-49A7-B277-0213C040E617}" type="slidenum">
              <a:rPr lang="en-US" altLang="en-US" sz="1200" b="0" smtClean="0"/>
              <a:pPr/>
              <a:t>16</a:t>
            </a:fld>
            <a:endParaRPr lang="en-US" altLang="en-US" sz="1200" b="0" smtClean="0"/>
          </a:p>
        </p:txBody>
      </p:sp>
    </p:spTree>
    <p:extLst>
      <p:ext uri="{BB962C8B-B14F-4D97-AF65-F5344CB8AC3E}">
        <p14:creationId xmlns:p14="http://schemas.microsoft.com/office/powerpoint/2010/main" val="102050872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E82054C-5FFB-4925-88B8-34BFE44764D6}" type="slidenum">
              <a:rPr lang="en-US" smtClean="0"/>
              <a:pPr/>
              <a:t>20</a:t>
            </a:fld>
            <a:endParaRPr lang="en-US"/>
          </a:p>
        </p:txBody>
      </p:sp>
    </p:spTree>
    <p:extLst>
      <p:ext uri="{BB962C8B-B14F-4D97-AF65-F5344CB8AC3E}">
        <p14:creationId xmlns:p14="http://schemas.microsoft.com/office/powerpoint/2010/main" val="119490681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E82054C-5FFB-4925-88B8-34BFE44764D6}" type="slidenum">
              <a:rPr lang="en-US" smtClean="0"/>
              <a:pPr/>
              <a:t>2</a:t>
            </a:fld>
            <a:endParaRPr lang="en-US"/>
          </a:p>
        </p:txBody>
      </p:sp>
    </p:spTree>
    <p:extLst>
      <p:ext uri="{BB962C8B-B14F-4D97-AF65-F5344CB8AC3E}">
        <p14:creationId xmlns:p14="http://schemas.microsoft.com/office/powerpoint/2010/main" val="371706238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E82054C-5FFB-4925-88B8-34BFE44764D6}" type="slidenum">
              <a:rPr lang="en-US" smtClean="0"/>
              <a:pPr/>
              <a:t>3</a:t>
            </a:fld>
            <a:endParaRPr lang="en-US"/>
          </a:p>
        </p:txBody>
      </p:sp>
    </p:spTree>
    <p:extLst>
      <p:ext uri="{BB962C8B-B14F-4D97-AF65-F5344CB8AC3E}">
        <p14:creationId xmlns:p14="http://schemas.microsoft.com/office/powerpoint/2010/main" val="345929903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E82054C-5FFB-4925-88B8-34BFE44764D6}" type="slidenum">
              <a:rPr lang="en-US" smtClean="0"/>
              <a:pPr/>
              <a:t>4</a:t>
            </a:fld>
            <a:endParaRPr lang="en-US"/>
          </a:p>
        </p:txBody>
      </p:sp>
    </p:spTree>
    <p:extLst>
      <p:ext uri="{BB962C8B-B14F-4D97-AF65-F5344CB8AC3E}">
        <p14:creationId xmlns:p14="http://schemas.microsoft.com/office/powerpoint/2010/main" val="211729559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E82054C-5FFB-4925-88B8-34BFE44764D6}" type="slidenum">
              <a:rPr lang="en-US" smtClean="0"/>
              <a:pPr/>
              <a:t>6</a:t>
            </a:fld>
            <a:endParaRPr lang="en-US"/>
          </a:p>
        </p:txBody>
      </p:sp>
    </p:spTree>
    <p:extLst>
      <p:ext uri="{BB962C8B-B14F-4D97-AF65-F5344CB8AC3E}">
        <p14:creationId xmlns:p14="http://schemas.microsoft.com/office/powerpoint/2010/main" val="25144465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E82054C-5FFB-4925-88B8-34BFE44764D6}" type="slidenum">
              <a:rPr lang="en-US" smtClean="0"/>
              <a:pPr/>
              <a:t>7</a:t>
            </a:fld>
            <a:endParaRPr lang="en-US"/>
          </a:p>
        </p:txBody>
      </p:sp>
    </p:spTree>
    <p:extLst>
      <p:ext uri="{BB962C8B-B14F-4D97-AF65-F5344CB8AC3E}">
        <p14:creationId xmlns:p14="http://schemas.microsoft.com/office/powerpoint/2010/main" val="19869062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E82054C-5FFB-4925-88B8-34BFE44764D6}" type="slidenum">
              <a:rPr lang="en-US" smtClean="0"/>
              <a:pPr/>
              <a:t>10</a:t>
            </a:fld>
            <a:endParaRPr lang="en-US"/>
          </a:p>
        </p:txBody>
      </p:sp>
    </p:spTree>
    <p:extLst>
      <p:ext uri="{BB962C8B-B14F-4D97-AF65-F5344CB8AC3E}">
        <p14:creationId xmlns:p14="http://schemas.microsoft.com/office/powerpoint/2010/main" val="133590988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E82054C-5FFB-4925-88B8-34BFE44764D6}" type="slidenum">
              <a:rPr lang="en-US" smtClean="0"/>
              <a:pPr/>
              <a:t>11</a:t>
            </a:fld>
            <a:endParaRPr lang="en-US"/>
          </a:p>
        </p:txBody>
      </p:sp>
    </p:spTree>
    <p:extLst>
      <p:ext uri="{BB962C8B-B14F-4D97-AF65-F5344CB8AC3E}">
        <p14:creationId xmlns:p14="http://schemas.microsoft.com/office/powerpoint/2010/main" val="132369977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a:pPr>
            <a:r>
              <a:rPr lang="en-US" dirty="0" smtClean="0"/>
              <a:t>WHA51.17. resolution, listed the following activities for combatting antimicrobial resistance:</a:t>
            </a:r>
          </a:p>
          <a:p>
            <a:pPr marL="171450" indent="-171450">
              <a:buFont typeface="Arial" panose="020B0604020202020204" pitchFamily="34" charset="0"/>
              <a:buChar char="•"/>
              <a:defRPr/>
            </a:pPr>
            <a:r>
              <a:rPr lang="en-US" dirty="0" smtClean="0"/>
              <a:t>Adhere to a comprehensive, financed national plan with accountability and civil society engagement.</a:t>
            </a:r>
          </a:p>
          <a:p>
            <a:pPr marL="171450" indent="-171450">
              <a:buFont typeface="Arial" panose="020B0604020202020204" pitchFamily="34" charset="0"/>
              <a:buChar char="•"/>
              <a:defRPr/>
            </a:pPr>
            <a:r>
              <a:rPr lang="en-US" dirty="0" smtClean="0"/>
              <a:t>Strengthen surveillance and laboratory capacity.</a:t>
            </a:r>
          </a:p>
          <a:p>
            <a:pPr marL="171450" indent="-171450">
              <a:buFont typeface="Arial" panose="020B0604020202020204" pitchFamily="34" charset="0"/>
              <a:buChar char="•"/>
              <a:defRPr/>
            </a:pPr>
            <a:r>
              <a:rPr lang="en-US" dirty="0" smtClean="0"/>
              <a:t>Ensure uninterrupted access to essential medicines of assured quality.</a:t>
            </a:r>
          </a:p>
          <a:p>
            <a:pPr marL="171450" indent="-171450">
              <a:buFont typeface="Arial" panose="020B0604020202020204" pitchFamily="34" charset="0"/>
              <a:buChar char="•"/>
              <a:defRPr/>
            </a:pPr>
            <a:r>
              <a:rPr lang="en-US" dirty="0" smtClean="0"/>
              <a:t>Regulate and promote rational use of medicines, and ensure proper patient care.</a:t>
            </a:r>
          </a:p>
          <a:p>
            <a:pPr marL="171450" indent="-171450">
              <a:buFont typeface="Arial" panose="020B0604020202020204" pitchFamily="34" charset="0"/>
              <a:buChar char="•"/>
              <a:defRPr/>
            </a:pPr>
            <a:r>
              <a:rPr lang="en-US" dirty="0" smtClean="0"/>
              <a:t>Enhance infection prevention and control.</a:t>
            </a:r>
          </a:p>
          <a:p>
            <a:pPr marL="628650" lvl="1" indent="-171450">
              <a:buFont typeface="Arial" panose="020B0604020202020204" pitchFamily="34" charset="0"/>
              <a:buChar char="•"/>
              <a:defRPr/>
            </a:pPr>
            <a:r>
              <a:rPr lang="en-US" dirty="0" smtClean="0"/>
              <a:t>Poor infection control in any setting can greatly increase the spread of drug-resistant infections, especially during outbreaks of disease.</a:t>
            </a:r>
            <a:endParaRPr lang="en-US" sz="1400" dirty="0" smtClean="0"/>
          </a:p>
          <a:p>
            <a:pPr marL="171450" indent="-171450">
              <a:buFont typeface="Arial" panose="020B0604020202020204" pitchFamily="34" charset="0"/>
              <a:buChar char="•"/>
              <a:defRPr/>
            </a:pPr>
            <a:r>
              <a:rPr lang="en-US" dirty="0" smtClean="0"/>
              <a:t>Foster innovation, research and new tools.</a:t>
            </a:r>
          </a:p>
          <a:p>
            <a:endParaRPr lang="en-US" dirty="0"/>
          </a:p>
        </p:txBody>
      </p:sp>
      <p:sp>
        <p:nvSpPr>
          <p:cNvPr id="4" name="Slide Number Placeholder 3"/>
          <p:cNvSpPr>
            <a:spLocks noGrp="1"/>
          </p:cNvSpPr>
          <p:nvPr>
            <p:ph type="sldNum" sz="quarter" idx="10"/>
          </p:nvPr>
        </p:nvSpPr>
        <p:spPr/>
        <p:txBody>
          <a:bodyPr/>
          <a:lstStyle/>
          <a:p>
            <a:fld id="{7E82054C-5FFB-4925-88B8-34BFE44764D6}" type="slidenum">
              <a:rPr lang="en-US" smtClean="0"/>
              <a:pPr/>
              <a:t>12</a:t>
            </a:fld>
            <a:endParaRPr lang="en-US"/>
          </a:p>
        </p:txBody>
      </p:sp>
    </p:spTree>
    <p:extLst>
      <p:ext uri="{BB962C8B-B14F-4D97-AF65-F5344CB8AC3E}">
        <p14:creationId xmlns:p14="http://schemas.microsoft.com/office/powerpoint/2010/main" val="58535720"/>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1" name="Title 1"/>
          <p:cNvSpPr>
            <a:spLocks noGrp="1"/>
          </p:cNvSpPr>
          <p:nvPr>
            <p:ph type="title"/>
          </p:nvPr>
        </p:nvSpPr>
        <p:spPr>
          <a:xfrm>
            <a:off x="457200" y="1981200"/>
            <a:ext cx="8229600" cy="1676400"/>
          </a:xfrm>
          <a:prstGeom prst="rect">
            <a:avLst/>
          </a:prstGeom>
        </p:spPr>
        <p:txBody>
          <a:bodyPr/>
          <a:lstStyle>
            <a:lvl1pPr>
              <a:lnSpc>
                <a:spcPts val="3000"/>
              </a:lnSpc>
              <a:defRPr sz="2800" b="1" baseline="0">
                <a:solidFill>
                  <a:schemeClr val="bg1"/>
                </a:solidFill>
                <a:effectLst/>
                <a:latin typeface="Calibri" pitchFamily="34" charset="0"/>
              </a:defRPr>
            </a:lvl1pPr>
          </a:lstStyle>
          <a:p>
            <a:endParaRPr lang="en-US" dirty="0"/>
          </a:p>
        </p:txBody>
      </p:sp>
      <p:sp>
        <p:nvSpPr>
          <p:cNvPr id="5" name="Subtitle 2"/>
          <p:cNvSpPr>
            <a:spLocks noGrp="1"/>
          </p:cNvSpPr>
          <p:nvPr>
            <p:ph type="subTitle" idx="1"/>
          </p:nvPr>
        </p:nvSpPr>
        <p:spPr>
          <a:xfrm>
            <a:off x="1371600" y="3886200"/>
            <a:ext cx="6400800" cy="457200"/>
          </a:xfrm>
          <a:prstGeom prst="rect">
            <a:avLst/>
          </a:prstGeom>
        </p:spPr>
        <p:txBody>
          <a:bodyPr/>
          <a:lstStyle>
            <a:lvl1pPr marL="0" indent="0" algn="ctr">
              <a:buNone/>
              <a:defRPr sz="2000" b="1" baseline="0">
                <a:solidFill>
                  <a:schemeClr val="bg2"/>
                </a:solidFill>
                <a:effectLst/>
                <a:latin typeface="Calibri"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endParaRPr lang="en-US" dirty="0" smtClean="0"/>
          </a:p>
        </p:txBody>
      </p:sp>
      <p:sp>
        <p:nvSpPr>
          <p:cNvPr id="9" name="Text Placeholder 8"/>
          <p:cNvSpPr>
            <a:spLocks noGrp="1"/>
          </p:cNvSpPr>
          <p:nvPr>
            <p:ph type="body" sz="quarter" idx="10"/>
          </p:nvPr>
        </p:nvSpPr>
        <p:spPr>
          <a:xfrm>
            <a:off x="1371600" y="4267200"/>
            <a:ext cx="6400800" cy="1295400"/>
          </a:xfrm>
          <a:prstGeom prst="rect">
            <a:avLst/>
          </a:prstGeom>
        </p:spPr>
        <p:txBody>
          <a:bodyPr/>
          <a:lstStyle>
            <a:lvl1pPr algn="ctr">
              <a:lnSpc>
                <a:spcPts val="2000"/>
              </a:lnSpc>
              <a:buNone/>
              <a:defRPr sz="1800" baseline="0">
                <a:solidFill>
                  <a:schemeClr val="tx2"/>
                </a:solidFill>
                <a:latin typeface="Calibri" pitchFamily="34" charset="0"/>
              </a:defRPr>
            </a:lvl1pPr>
            <a:lvl2pPr algn="ctr">
              <a:defRPr>
                <a:solidFill>
                  <a:schemeClr val="tx2"/>
                </a:solidFill>
              </a:defRPr>
            </a:lvl2pPr>
            <a:lvl3pPr algn="ctr">
              <a:defRPr>
                <a:solidFill>
                  <a:schemeClr val="tx2"/>
                </a:solidFill>
              </a:defRPr>
            </a:lvl3pPr>
            <a:lvl4pPr algn="ctr">
              <a:defRPr>
                <a:solidFill>
                  <a:schemeClr val="tx2"/>
                </a:solidFill>
              </a:defRPr>
            </a:lvl4pPr>
            <a:lvl5pPr algn="ctr">
              <a:defRPr>
                <a:solidFill>
                  <a:schemeClr val="tx2"/>
                </a:solidFill>
              </a:defRPr>
            </a:lvl5pPr>
          </a:lstStyle>
          <a:p>
            <a:pPr lvl="0"/>
            <a:endParaRPr lang="en-US" dirty="0"/>
          </a:p>
        </p:txBody>
      </p:sp>
    </p:spTree>
  </p:cSld>
  <p:clrMapOvr>
    <a:masterClrMapping/>
  </p:clrMapOvr>
  <p:transition>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userDrawn="1">
  <p:cSld name="Custom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Subtitle 2"/>
          <p:cNvSpPr>
            <a:spLocks noGrp="1"/>
          </p:cNvSpPr>
          <p:nvPr>
            <p:ph type="subTitle" idx="1"/>
          </p:nvPr>
        </p:nvSpPr>
        <p:spPr>
          <a:xfrm>
            <a:off x="1371600" y="2057400"/>
            <a:ext cx="6400800" cy="2057400"/>
          </a:xfrm>
          <a:prstGeom prst="rect">
            <a:avLst/>
          </a:prstGeom>
        </p:spPr>
        <p:txBody>
          <a:bodyPr/>
          <a:lstStyle>
            <a:lvl1pPr marL="0" indent="0" algn="ctr">
              <a:buNone/>
              <a:defRPr sz="2800" b="1" baseline="0">
                <a:solidFill>
                  <a:schemeClr val="bg2"/>
                </a:solidFill>
                <a:effectLst/>
                <a:latin typeface="Calibri"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endParaRPr lang="en-US" dirty="0" smtClean="0"/>
          </a:p>
        </p:txBody>
      </p:sp>
    </p:spTree>
  </p:cSld>
  <p:clrMapOvr>
    <a:masterClrMapping/>
  </p:clrMapOvr>
  <p:transition>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676400" y="609600"/>
            <a:ext cx="6096000" cy="1143000"/>
          </a:xfrm>
          <a:prstGeom prst="rect">
            <a:avLst/>
          </a:prstGeom>
        </p:spPr>
        <p:txBody>
          <a:bodyPr/>
          <a:lstStyle/>
          <a:p>
            <a:r>
              <a:rPr lang="en-US" smtClean="0"/>
              <a:t>Click to edit Master title style</a:t>
            </a:r>
            <a:endParaRPr lang="en-US"/>
          </a:p>
        </p:txBody>
      </p:sp>
      <p:sp>
        <p:nvSpPr>
          <p:cNvPr id="3" name="Content Placeholder 2"/>
          <p:cNvSpPr>
            <a:spLocks noGrp="1"/>
          </p:cNvSpPr>
          <p:nvPr>
            <p:ph idx="1"/>
          </p:nvPr>
        </p:nvSpPr>
        <p:spPr>
          <a:xfrm>
            <a:off x="1676400" y="1981200"/>
            <a:ext cx="6096000" cy="4114800"/>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47692822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Data Slide (for content heavy tables and charts)">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nchor="b" anchorCtr="0"/>
          <a:lstStyle>
            <a:lvl1pPr>
              <a:lnSpc>
                <a:spcPts val="3000"/>
              </a:lnSpc>
              <a:defRPr sz="2800" b="1" baseline="0">
                <a:solidFill>
                  <a:schemeClr val="bg1"/>
                </a:solidFill>
                <a:effectLst/>
                <a:latin typeface="Calibri" pitchFamily="34" charset="0"/>
              </a:defRPr>
            </a:lvl1pPr>
          </a:lstStyle>
          <a:p>
            <a:endParaRPr lang="en-US" dirty="0"/>
          </a:p>
        </p:txBody>
      </p:sp>
      <p:sp>
        <p:nvSpPr>
          <p:cNvPr id="3" name="Content Placeholder 2"/>
          <p:cNvSpPr>
            <a:spLocks noGrp="1"/>
          </p:cNvSpPr>
          <p:nvPr>
            <p:ph idx="1"/>
          </p:nvPr>
        </p:nvSpPr>
        <p:spPr>
          <a:xfrm>
            <a:off x="457200" y="1600201"/>
            <a:ext cx="8229600" cy="4191000"/>
          </a:xfrm>
          <a:prstGeom prst="rect">
            <a:avLst/>
          </a:prstGeom>
        </p:spPr>
        <p:txBody>
          <a:bodyPr/>
          <a:lstStyle>
            <a:lvl1pPr marL="342900" indent="-342900">
              <a:buClr>
                <a:schemeClr val="bg1"/>
              </a:buClr>
              <a:buSzPct val="70000"/>
              <a:buFont typeface="Arial" pitchFamily="34" charset="0"/>
              <a:buChar char="•"/>
              <a:defRPr sz="2400" b="1" baseline="0">
                <a:solidFill>
                  <a:schemeClr val="bg2"/>
                </a:solidFill>
                <a:latin typeface="Calibri" pitchFamily="34" charset="0"/>
              </a:defRPr>
            </a:lvl1pPr>
            <a:lvl2pPr>
              <a:buClr>
                <a:schemeClr val="bg1"/>
              </a:buClr>
              <a:buSzPct val="100000"/>
              <a:buFont typeface="Wingdings" pitchFamily="2" charset="2"/>
              <a:buChar char="§"/>
              <a:defRPr sz="2000">
                <a:solidFill>
                  <a:schemeClr val="bg2"/>
                </a:solidFill>
              </a:defRPr>
            </a:lvl2pPr>
            <a:lvl3pPr>
              <a:buClr>
                <a:schemeClr val="bg1"/>
              </a:buClr>
              <a:buSzPct val="100000"/>
              <a:buFont typeface="Arial" pitchFamily="34" charset="0"/>
              <a:buChar char="•"/>
              <a:defRPr sz="1800">
                <a:solidFill>
                  <a:schemeClr val="bg2"/>
                </a:solidFill>
              </a:defRPr>
            </a:lvl3pPr>
            <a:lvl4pPr>
              <a:buClr>
                <a:schemeClr val="bg1"/>
              </a:buClr>
              <a:buSzPct val="70000"/>
              <a:buFont typeface="Courier New" pitchFamily="49" charset="0"/>
              <a:buChar char="o"/>
              <a:defRPr sz="1800" baseline="0">
                <a:solidFill>
                  <a:schemeClr val="bg2"/>
                </a:solidFill>
              </a:defRPr>
            </a:lvl4pPr>
            <a:lvl5pPr>
              <a:buClr>
                <a:schemeClr val="bg1"/>
              </a:buClr>
              <a:buSzPct val="70000"/>
              <a:buFont typeface="Arial" pitchFamily="34" charset="0"/>
              <a:buChar char="•"/>
              <a:defRPr sz="1800">
                <a:solidFill>
                  <a:schemeClr val="bg2"/>
                </a:solidFill>
              </a:defRPr>
            </a:lvl5pPr>
          </a:lstStyle>
          <a:p>
            <a:pPr lvl="0"/>
            <a:endParaRPr lang="en-US" dirty="0"/>
          </a:p>
        </p:txBody>
      </p:sp>
      <p:sp>
        <p:nvSpPr>
          <p:cNvPr id="7" name="Text Placeholder 8"/>
          <p:cNvSpPr>
            <a:spLocks noGrp="1"/>
          </p:cNvSpPr>
          <p:nvPr>
            <p:ph type="body" sz="quarter" idx="10" hasCustomPrompt="1"/>
          </p:nvPr>
        </p:nvSpPr>
        <p:spPr>
          <a:xfrm>
            <a:off x="457200" y="5791200"/>
            <a:ext cx="8229600" cy="609600"/>
          </a:xfrm>
          <a:prstGeom prst="rect">
            <a:avLst/>
          </a:prstGeom>
        </p:spPr>
        <p:txBody>
          <a:bodyPr anchor="b" anchorCtr="0"/>
          <a:lstStyle>
            <a:lvl1pPr algn="l">
              <a:lnSpc>
                <a:spcPts val="1100"/>
              </a:lnSpc>
              <a:buNone/>
              <a:defRPr sz="1100" baseline="0">
                <a:solidFill>
                  <a:schemeClr val="tx2"/>
                </a:solidFill>
                <a:latin typeface="Calibri" pitchFamily="34" charset="0"/>
              </a:defRPr>
            </a:lvl1pPr>
            <a:lvl2pPr algn="ctr">
              <a:defRPr>
                <a:solidFill>
                  <a:schemeClr val="tx2"/>
                </a:solidFill>
              </a:defRPr>
            </a:lvl2pPr>
            <a:lvl3pPr algn="ctr">
              <a:defRPr>
                <a:solidFill>
                  <a:schemeClr val="tx2"/>
                </a:solidFill>
              </a:defRPr>
            </a:lvl3pPr>
            <a:lvl4pPr algn="ctr">
              <a:defRPr>
                <a:solidFill>
                  <a:schemeClr val="tx2"/>
                </a:solidFill>
              </a:defRPr>
            </a:lvl4pPr>
            <a:lvl5pPr algn="ctr">
              <a:defRPr>
                <a:solidFill>
                  <a:schemeClr val="tx2"/>
                </a:solidFill>
              </a:defRPr>
            </a:lvl5pPr>
          </a:lstStyle>
          <a:p>
            <a:pPr lvl="0"/>
            <a:r>
              <a:rPr lang="en-US" dirty="0" smtClean="0"/>
              <a:t>*Citations and references</a:t>
            </a:r>
            <a:endParaRPr lang="en-US" dirty="0"/>
          </a:p>
        </p:txBody>
      </p:sp>
    </p:spTree>
  </p:cSld>
  <p:clrMapOvr>
    <a:masterClrMapping/>
  </p:clrMapOvr>
  <p:transition>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Title Slide Badg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Subtitle 2"/>
          <p:cNvSpPr>
            <a:spLocks noGrp="1"/>
          </p:cNvSpPr>
          <p:nvPr>
            <p:ph type="subTitle" idx="1"/>
          </p:nvPr>
        </p:nvSpPr>
        <p:spPr>
          <a:xfrm>
            <a:off x="1371600" y="3886200"/>
            <a:ext cx="6400800" cy="457200"/>
          </a:xfrm>
          <a:prstGeom prst="rect">
            <a:avLst/>
          </a:prstGeom>
        </p:spPr>
        <p:txBody>
          <a:bodyPr/>
          <a:lstStyle>
            <a:lvl1pPr marL="0" indent="0" algn="ctr">
              <a:buNone/>
              <a:defRPr sz="2000" b="1" baseline="0">
                <a:solidFill>
                  <a:schemeClr val="bg2"/>
                </a:solidFill>
                <a:effectLst/>
                <a:latin typeface="Calibri"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endParaRPr lang="en-US" dirty="0" smtClean="0"/>
          </a:p>
        </p:txBody>
      </p:sp>
      <p:sp>
        <p:nvSpPr>
          <p:cNvPr id="9" name="Text Placeholder 8"/>
          <p:cNvSpPr>
            <a:spLocks noGrp="1"/>
          </p:cNvSpPr>
          <p:nvPr>
            <p:ph type="body" sz="quarter" idx="10"/>
          </p:nvPr>
        </p:nvSpPr>
        <p:spPr>
          <a:xfrm>
            <a:off x="1371600" y="4267200"/>
            <a:ext cx="6400800" cy="1295400"/>
          </a:xfrm>
          <a:prstGeom prst="rect">
            <a:avLst/>
          </a:prstGeom>
        </p:spPr>
        <p:txBody>
          <a:bodyPr/>
          <a:lstStyle>
            <a:lvl1pPr algn="ctr">
              <a:lnSpc>
                <a:spcPts val="2000"/>
              </a:lnSpc>
              <a:buNone/>
              <a:defRPr sz="1800" baseline="0">
                <a:solidFill>
                  <a:schemeClr val="tx2"/>
                </a:solidFill>
                <a:latin typeface="Calibri" pitchFamily="34" charset="0"/>
              </a:defRPr>
            </a:lvl1pPr>
            <a:lvl2pPr algn="ctr">
              <a:defRPr>
                <a:solidFill>
                  <a:schemeClr val="tx2"/>
                </a:solidFill>
              </a:defRPr>
            </a:lvl2pPr>
            <a:lvl3pPr algn="ctr">
              <a:defRPr>
                <a:solidFill>
                  <a:schemeClr val="tx2"/>
                </a:solidFill>
              </a:defRPr>
            </a:lvl3pPr>
            <a:lvl4pPr algn="ctr">
              <a:defRPr>
                <a:solidFill>
                  <a:schemeClr val="tx2"/>
                </a:solidFill>
              </a:defRPr>
            </a:lvl4pPr>
            <a:lvl5pPr algn="ctr">
              <a:defRPr>
                <a:solidFill>
                  <a:schemeClr val="tx2"/>
                </a:solidFill>
              </a:defRPr>
            </a:lvl5pPr>
          </a:lstStyle>
          <a:p>
            <a:pPr lvl="0"/>
            <a:endParaRPr lang="en-US" dirty="0"/>
          </a:p>
        </p:txBody>
      </p:sp>
      <p:sp>
        <p:nvSpPr>
          <p:cNvPr id="11" name="Title 1"/>
          <p:cNvSpPr>
            <a:spLocks noGrp="1"/>
          </p:cNvSpPr>
          <p:nvPr>
            <p:ph type="title"/>
          </p:nvPr>
        </p:nvSpPr>
        <p:spPr>
          <a:xfrm>
            <a:off x="457200" y="1981200"/>
            <a:ext cx="8229600" cy="1676400"/>
          </a:xfrm>
          <a:prstGeom prst="rect">
            <a:avLst/>
          </a:prstGeom>
        </p:spPr>
        <p:txBody>
          <a:bodyPr/>
          <a:lstStyle>
            <a:lvl1pPr>
              <a:lnSpc>
                <a:spcPts val="3000"/>
              </a:lnSpc>
              <a:defRPr sz="2800" b="1" baseline="0">
                <a:solidFill>
                  <a:schemeClr val="bg1"/>
                </a:solidFill>
                <a:effectLst/>
                <a:latin typeface="Calibri" pitchFamily="34" charset="0"/>
              </a:defRPr>
            </a:lvl1pPr>
          </a:lstStyle>
          <a:p>
            <a:endParaRPr lang="en-US" dirty="0"/>
          </a:p>
        </p:txBody>
      </p:sp>
    </p:spTree>
  </p:cSld>
  <p:clrMapOvr>
    <a:masterClrMapping/>
  </p:clrMapOvr>
  <p:transition>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Basic Content Badg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nchor="b" anchorCtr="0"/>
          <a:lstStyle>
            <a:lvl1pPr>
              <a:lnSpc>
                <a:spcPts val="3000"/>
              </a:lnSpc>
              <a:defRPr sz="2800" b="1" baseline="0">
                <a:solidFill>
                  <a:schemeClr val="bg1"/>
                </a:solidFill>
                <a:effectLst/>
                <a:latin typeface="Calibri" pitchFamily="34" charset="0"/>
              </a:defRPr>
            </a:lvl1pPr>
          </a:lstStyle>
          <a:p>
            <a:endParaRPr lang="en-US" dirty="0"/>
          </a:p>
        </p:txBody>
      </p:sp>
      <p:sp>
        <p:nvSpPr>
          <p:cNvPr id="3" name="Content Placeholder 2"/>
          <p:cNvSpPr>
            <a:spLocks noGrp="1"/>
          </p:cNvSpPr>
          <p:nvPr>
            <p:ph idx="1"/>
          </p:nvPr>
        </p:nvSpPr>
        <p:spPr>
          <a:xfrm>
            <a:off x="457200" y="1600201"/>
            <a:ext cx="8229600" cy="4191000"/>
          </a:xfrm>
          <a:prstGeom prst="rect">
            <a:avLst/>
          </a:prstGeom>
        </p:spPr>
        <p:txBody>
          <a:bodyPr/>
          <a:lstStyle>
            <a:lvl1pPr marL="342900" indent="-342900">
              <a:buClr>
                <a:schemeClr val="bg1"/>
              </a:buClr>
              <a:buSzPct val="70000"/>
              <a:buFont typeface="Wingdings" pitchFamily="2" charset="2"/>
              <a:buChar char="§"/>
              <a:defRPr sz="2400" b="1" baseline="0">
                <a:solidFill>
                  <a:schemeClr val="bg2"/>
                </a:solidFill>
                <a:latin typeface="Calibri" pitchFamily="34" charset="0"/>
              </a:defRPr>
            </a:lvl1pPr>
            <a:lvl2pPr marL="742950" indent="-285750">
              <a:buClr>
                <a:schemeClr val="bg1"/>
              </a:buClr>
              <a:buSzPct val="100000"/>
              <a:buFont typeface="Arial" pitchFamily="34" charset="0"/>
              <a:buChar char="•"/>
              <a:defRPr sz="2000">
                <a:solidFill>
                  <a:schemeClr val="bg2"/>
                </a:solidFill>
              </a:defRPr>
            </a:lvl2pPr>
            <a:lvl3pPr marL="1143000" indent="-228600">
              <a:buClr>
                <a:schemeClr val="bg1"/>
              </a:buClr>
              <a:buSzPct val="100000"/>
              <a:buFont typeface="Courier New" pitchFamily="49" charset="0"/>
              <a:buChar char="o"/>
              <a:defRPr sz="1800">
                <a:solidFill>
                  <a:schemeClr val="bg2"/>
                </a:solidFill>
              </a:defRPr>
            </a:lvl3pPr>
            <a:lvl4pPr>
              <a:buClr>
                <a:schemeClr val="bg1"/>
              </a:buClr>
              <a:buSzPct val="70000"/>
              <a:buFont typeface="Courier New" pitchFamily="49" charset="0"/>
              <a:buChar char="o"/>
              <a:defRPr sz="1800" baseline="0">
                <a:solidFill>
                  <a:schemeClr val="bg2"/>
                </a:solidFill>
              </a:defRPr>
            </a:lvl4pPr>
            <a:lvl5pPr>
              <a:buClr>
                <a:schemeClr val="bg1"/>
              </a:buClr>
              <a:buSzPct val="70000"/>
              <a:buFont typeface="Arial" pitchFamily="34" charset="0"/>
              <a:buChar char="•"/>
              <a:defRPr sz="1800">
                <a:solidFill>
                  <a:schemeClr val="bg2"/>
                </a:solidFill>
              </a:defRPr>
            </a:lvl5pPr>
          </a:lstStyle>
          <a:p>
            <a:pPr lvl="0"/>
            <a:endParaRPr lang="en-US" dirty="0" smtClean="0"/>
          </a:p>
          <a:p>
            <a:pPr lvl="1"/>
            <a:endParaRPr lang="en-US" dirty="0" smtClean="0"/>
          </a:p>
          <a:p>
            <a:pPr lvl="2"/>
            <a:endParaRPr lang="en-US" dirty="0" smtClean="0"/>
          </a:p>
          <a:p>
            <a:pPr lvl="3"/>
            <a:endParaRPr lang="en-US" dirty="0"/>
          </a:p>
        </p:txBody>
      </p:sp>
      <p:sp>
        <p:nvSpPr>
          <p:cNvPr id="7" name="Text Placeholder 8"/>
          <p:cNvSpPr>
            <a:spLocks noGrp="1"/>
          </p:cNvSpPr>
          <p:nvPr>
            <p:ph type="body" sz="quarter" idx="10" hasCustomPrompt="1"/>
          </p:nvPr>
        </p:nvSpPr>
        <p:spPr>
          <a:xfrm>
            <a:off x="1905000" y="5791200"/>
            <a:ext cx="6781800" cy="609600"/>
          </a:xfrm>
          <a:prstGeom prst="rect">
            <a:avLst/>
          </a:prstGeom>
        </p:spPr>
        <p:txBody>
          <a:bodyPr anchor="b" anchorCtr="0"/>
          <a:lstStyle>
            <a:lvl1pPr algn="l">
              <a:lnSpc>
                <a:spcPts val="1100"/>
              </a:lnSpc>
              <a:buNone/>
              <a:defRPr sz="1100" baseline="0">
                <a:solidFill>
                  <a:schemeClr val="tx2"/>
                </a:solidFill>
                <a:latin typeface="Calibri" pitchFamily="34" charset="0"/>
              </a:defRPr>
            </a:lvl1pPr>
            <a:lvl2pPr algn="ctr">
              <a:defRPr>
                <a:solidFill>
                  <a:schemeClr val="tx2"/>
                </a:solidFill>
              </a:defRPr>
            </a:lvl2pPr>
            <a:lvl3pPr algn="ctr">
              <a:defRPr>
                <a:solidFill>
                  <a:schemeClr val="tx2"/>
                </a:solidFill>
              </a:defRPr>
            </a:lvl3pPr>
            <a:lvl4pPr algn="ctr">
              <a:defRPr>
                <a:solidFill>
                  <a:schemeClr val="tx2"/>
                </a:solidFill>
              </a:defRPr>
            </a:lvl4pPr>
            <a:lvl5pPr algn="ctr">
              <a:defRPr>
                <a:solidFill>
                  <a:schemeClr val="tx2"/>
                </a:solidFill>
              </a:defRPr>
            </a:lvl5pPr>
          </a:lstStyle>
          <a:p>
            <a:pPr lvl="0"/>
            <a:r>
              <a:rPr lang="en-US" dirty="0" smtClean="0"/>
              <a:t>*Citations and references</a:t>
            </a:r>
            <a:endParaRPr lang="en-US" dirty="0"/>
          </a:p>
        </p:txBody>
      </p:sp>
    </p:spTree>
  </p:cSld>
  <p:clrMapOvr>
    <a:masterClrMapping/>
  </p:clrMapOvr>
  <p:transition>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722313" y="1273175"/>
            <a:ext cx="7772400" cy="1362075"/>
          </a:xfrm>
          <a:prstGeom prst="rect">
            <a:avLst/>
          </a:prstGeom>
        </p:spPr>
        <p:txBody>
          <a:bodyPr anchor="t"/>
          <a:lstStyle>
            <a:lvl1pPr algn="ctr">
              <a:lnSpc>
                <a:spcPts val="3800"/>
              </a:lnSpc>
              <a:defRPr sz="3600" b="1" cap="all" baseline="0">
                <a:solidFill>
                  <a:schemeClr val="bg1"/>
                </a:solidFill>
                <a:effectLst/>
                <a:latin typeface="Calibri" pitchFamily="34" charset="0"/>
              </a:defRPr>
            </a:lvl1pPr>
          </a:lstStyle>
          <a:p>
            <a:r>
              <a:rPr lang="en-US" dirty="0" smtClean="0"/>
              <a:t>Section Header</a:t>
            </a:r>
            <a:br>
              <a:rPr lang="en-US" dirty="0" smtClean="0"/>
            </a:br>
            <a:endParaRPr lang="en-US" dirty="0"/>
          </a:p>
        </p:txBody>
      </p:sp>
      <p:sp>
        <p:nvSpPr>
          <p:cNvPr id="3" name="Text Placeholder 2"/>
          <p:cNvSpPr>
            <a:spLocks noGrp="1"/>
          </p:cNvSpPr>
          <p:nvPr>
            <p:ph type="body" idx="1" hasCustomPrompt="1"/>
          </p:nvPr>
        </p:nvSpPr>
        <p:spPr>
          <a:xfrm>
            <a:off x="722313" y="2743200"/>
            <a:ext cx="7772400" cy="568325"/>
          </a:xfrm>
          <a:prstGeom prst="rect">
            <a:avLst/>
          </a:prstGeom>
        </p:spPr>
        <p:txBody>
          <a:bodyPr anchor="b"/>
          <a:lstStyle>
            <a:lvl1pPr marL="0" indent="0" algn="ctr">
              <a:lnSpc>
                <a:spcPts val="2200"/>
              </a:lnSpc>
              <a:buNone/>
              <a:defRPr sz="2000" baseline="0">
                <a:solidFill>
                  <a:schemeClr val="bg2"/>
                </a:solidFill>
                <a:latin typeface="Calibri" pitchFamily="34" charset="0"/>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smtClean="0"/>
              <a:t>Subhead</a:t>
            </a:r>
          </a:p>
        </p:txBody>
      </p:sp>
    </p:spTree>
  </p:cSld>
  <p:clrMapOvr>
    <a:masterClrMapping/>
  </p:clrMapOvr>
  <p:transition>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Content with Caption">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0" y="273050"/>
            <a:ext cx="3008313" cy="1162050"/>
          </a:xfrm>
          <a:prstGeom prst="rect">
            <a:avLst/>
          </a:prstGeom>
        </p:spPr>
        <p:txBody>
          <a:bodyPr anchor="b"/>
          <a:lstStyle>
            <a:lvl1pPr algn="l">
              <a:defRPr sz="2000" b="1" baseline="0">
                <a:solidFill>
                  <a:schemeClr val="bg1"/>
                </a:solidFill>
                <a:effectLst/>
                <a:latin typeface="Calibri" pitchFamily="34" charset="0"/>
              </a:defRPr>
            </a:lvl1pPr>
          </a:lstStyle>
          <a:p>
            <a:r>
              <a:rPr lang="en-US" dirty="0" smtClean="0"/>
              <a:t>Header</a:t>
            </a:r>
            <a:endParaRPr lang="en-US" dirty="0"/>
          </a:p>
        </p:txBody>
      </p:sp>
      <p:sp>
        <p:nvSpPr>
          <p:cNvPr id="3" name="Content Placeholder 2"/>
          <p:cNvSpPr>
            <a:spLocks noGrp="1"/>
          </p:cNvSpPr>
          <p:nvPr>
            <p:ph idx="1"/>
          </p:nvPr>
        </p:nvSpPr>
        <p:spPr>
          <a:xfrm>
            <a:off x="3575050" y="273051"/>
            <a:ext cx="5111750" cy="5518150"/>
          </a:xfrm>
          <a:prstGeom prst="rect">
            <a:avLst/>
          </a:prstGeom>
        </p:spPr>
        <p:txBody>
          <a:bodyPr anchor="ctr" anchorCtr="0"/>
          <a:lstStyle>
            <a:lvl1pPr marL="342900" indent="-342900">
              <a:buClr>
                <a:schemeClr val="bg1"/>
              </a:buClr>
              <a:buSzPct val="70000"/>
              <a:buFont typeface="Wingdings" pitchFamily="2" charset="2"/>
              <a:buChar char="§"/>
              <a:defRPr sz="2400" b="1">
                <a:solidFill>
                  <a:schemeClr val="bg2"/>
                </a:solidFill>
                <a:latin typeface="Calibri" pitchFamily="34" charset="0"/>
              </a:defRPr>
            </a:lvl1pPr>
            <a:lvl2pPr>
              <a:buClr>
                <a:schemeClr val="bg1"/>
              </a:buClr>
              <a:buSzPct val="100000"/>
              <a:buFont typeface="Wingdings" pitchFamily="2" charset="2"/>
              <a:buChar char="§"/>
              <a:defRPr sz="2000">
                <a:solidFill>
                  <a:schemeClr val="bg2"/>
                </a:solidFill>
              </a:defRPr>
            </a:lvl2pPr>
            <a:lvl3pPr>
              <a:buClr>
                <a:schemeClr val="bg1"/>
              </a:buClr>
              <a:buSzPct val="100000"/>
              <a:buFont typeface="Arial" pitchFamily="34" charset="0"/>
              <a:buChar char="•"/>
              <a:defRPr sz="1800">
                <a:solidFill>
                  <a:schemeClr val="bg2"/>
                </a:solidFill>
              </a:defRPr>
            </a:lvl3pPr>
            <a:lvl4pPr>
              <a:buClr>
                <a:schemeClr val="bg1"/>
              </a:buClr>
              <a:buSzPct val="70000"/>
              <a:buFont typeface="Courier New" pitchFamily="49" charset="0"/>
              <a:buChar char="o"/>
              <a:defRPr sz="1800">
                <a:solidFill>
                  <a:schemeClr val="bg2"/>
                </a:solidFill>
              </a:defRPr>
            </a:lvl4pPr>
            <a:lvl5pPr>
              <a:buClr>
                <a:schemeClr val="bg1"/>
              </a:buClr>
              <a:buSzPct val="70000"/>
              <a:buFont typeface="Arial" pitchFamily="34" charset="0"/>
              <a:buChar char="•"/>
              <a:defRPr sz="1800">
                <a:solidFill>
                  <a:schemeClr val="bg2"/>
                </a:solidFill>
              </a:defRPr>
            </a:lvl5pPr>
            <a:lvl6pPr>
              <a:defRPr sz="2000"/>
            </a:lvl6pPr>
            <a:lvl7pPr>
              <a:defRPr sz="2000"/>
            </a:lvl7pPr>
            <a:lvl8pPr>
              <a:defRPr sz="2000"/>
            </a:lvl8pPr>
            <a:lvl9pPr>
              <a:defRPr sz="2000"/>
            </a:lvl9pPr>
          </a:lstStyle>
          <a:p>
            <a:pPr lvl="0"/>
            <a:endParaRPr lang="en-US" dirty="0"/>
          </a:p>
        </p:txBody>
      </p:sp>
      <p:sp>
        <p:nvSpPr>
          <p:cNvPr id="4" name="Text Placeholder 3"/>
          <p:cNvSpPr>
            <a:spLocks noGrp="1"/>
          </p:cNvSpPr>
          <p:nvPr>
            <p:ph type="body" sz="half" idx="2" hasCustomPrompt="1"/>
          </p:nvPr>
        </p:nvSpPr>
        <p:spPr>
          <a:xfrm>
            <a:off x="457200" y="1435101"/>
            <a:ext cx="3008313" cy="4356099"/>
          </a:xfrm>
          <a:prstGeom prst="rect">
            <a:avLst/>
          </a:prstGeom>
        </p:spPr>
        <p:txBody>
          <a:bodyPr/>
          <a:lstStyle>
            <a:lvl1pPr marL="0" indent="0">
              <a:buNone/>
              <a:defRPr sz="1400" baseline="0">
                <a:solidFill>
                  <a:schemeClr val="bg2"/>
                </a:solidFill>
                <a:latin typeface="Calibri" pitchFamily="34" charset="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Paragraph of type</a:t>
            </a:r>
          </a:p>
        </p:txBody>
      </p:sp>
      <p:sp>
        <p:nvSpPr>
          <p:cNvPr id="7" name="Text Placeholder 8"/>
          <p:cNvSpPr>
            <a:spLocks noGrp="1"/>
          </p:cNvSpPr>
          <p:nvPr>
            <p:ph type="body" sz="quarter" idx="10" hasCustomPrompt="1"/>
          </p:nvPr>
        </p:nvSpPr>
        <p:spPr>
          <a:xfrm>
            <a:off x="457200" y="5791200"/>
            <a:ext cx="8229600" cy="609600"/>
          </a:xfrm>
          <a:prstGeom prst="rect">
            <a:avLst/>
          </a:prstGeom>
        </p:spPr>
        <p:txBody>
          <a:bodyPr anchor="b" anchorCtr="0"/>
          <a:lstStyle>
            <a:lvl1pPr algn="l">
              <a:lnSpc>
                <a:spcPts val="1100"/>
              </a:lnSpc>
              <a:buNone/>
              <a:defRPr sz="1100" baseline="0">
                <a:solidFill>
                  <a:schemeClr val="tx2"/>
                </a:solidFill>
                <a:latin typeface="Calibri" pitchFamily="34" charset="0"/>
              </a:defRPr>
            </a:lvl1pPr>
            <a:lvl2pPr algn="ctr">
              <a:defRPr>
                <a:solidFill>
                  <a:schemeClr val="tx2"/>
                </a:solidFill>
              </a:defRPr>
            </a:lvl2pPr>
            <a:lvl3pPr algn="ctr">
              <a:defRPr>
                <a:solidFill>
                  <a:schemeClr val="tx2"/>
                </a:solidFill>
              </a:defRPr>
            </a:lvl3pPr>
            <a:lvl4pPr algn="ctr">
              <a:defRPr>
                <a:solidFill>
                  <a:schemeClr val="tx2"/>
                </a:solidFill>
              </a:defRPr>
            </a:lvl4pPr>
            <a:lvl5pPr algn="ctr">
              <a:defRPr>
                <a:solidFill>
                  <a:schemeClr val="tx2"/>
                </a:solidFill>
              </a:defRPr>
            </a:lvl5pPr>
          </a:lstStyle>
          <a:p>
            <a:pPr lvl="0"/>
            <a:r>
              <a:rPr lang="en-US" dirty="0" smtClean="0"/>
              <a:t>*Citations and references</a:t>
            </a:r>
            <a:endParaRPr lang="en-US" dirty="0"/>
          </a:p>
        </p:txBody>
      </p:sp>
    </p:spTree>
  </p:cSld>
  <p:clrMapOvr>
    <a:masterClrMapping/>
  </p:clrMapOvr>
  <p:transition>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1792288" y="4800600"/>
            <a:ext cx="5486400" cy="566738"/>
          </a:xfrm>
          <a:prstGeom prst="rect">
            <a:avLst/>
          </a:prstGeom>
        </p:spPr>
        <p:txBody>
          <a:bodyPr anchor="b"/>
          <a:lstStyle>
            <a:lvl1pPr algn="l">
              <a:defRPr sz="2000" b="1" baseline="0">
                <a:solidFill>
                  <a:schemeClr val="bg1"/>
                </a:solidFill>
                <a:effectLst/>
                <a:latin typeface="Calibri" pitchFamily="34" charset="0"/>
              </a:defRPr>
            </a:lvl1pPr>
          </a:lstStyle>
          <a:p>
            <a:r>
              <a:rPr lang="en-US" dirty="0" smtClean="0"/>
              <a:t>Photo Title</a:t>
            </a:r>
            <a:endParaRPr lang="en-US" dirty="0"/>
          </a:p>
        </p:txBody>
      </p:sp>
      <p:sp>
        <p:nvSpPr>
          <p:cNvPr id="3" name="Picture Placeholder 2"/>
          <p:cNvSpPr>
            <a:spLocks noGrp="1"/>
          </p:cNvSpPr>
          <p:nvPr>
            <p:ph type="pic" idx="1"/>
          </p:nvPr>
        </p:nvSpPr>
        <p:spPr>
          <a:xfrm>
            <a:off x="1792288" y="612775"/>
            <a:ext cx="5486400" cy="4114800"/>
          </a:xfrm>
          <a:prstGeom prst="rect">
            <a:avLst/>
          </a:prstGeom>
          <a:ln w="25400">
            <a:solidFill>
              <a:schemeClr val="bg2"/>
            </a:solidFill>
          </a:ln>
          <a:effectLst>
            <a:outerShdw blurRad="44450" dist="27940" dir="5400000" algn="ctr">
              <a:srgbClr val="000000">
                <a:alpha val="32000"/>
              </a:srgbClr>
            </a:outerShdw>
          </a:effectLst>
        </p:spPr>
        <p:txBody>
          <a:bodyPr/>
          <a:lstStyle>
            <a:lvl1pPr marL="0" indent="0">
              <a:buNone/>
              <a:defRPr sz="3200">
                <a:solidFill>
                  <a:schemeClr val="bg1"/>
                </a:solidFill>
                <a:effectLst/>
                <a:latin typeface="Calibri"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Click icon to add picture</a:t>
            </a:r>
            <a:endParaRPr lang="en-US" dirty="0"/>
          </a:p>
        </p:txBody>
      </p:sp>
      <p:sp>
        <p:nvSpPr>
          <p:cNvPr id="4" name="Text Placeholder 3"/>
          <p:cNvSpPr>
            <a:spLocks noGrp="1"/>
          </p:cNvSpPr>
          <p:nvPr>
            <p:ph type="body" sz="half" idx="2" hasCustomPrompt="1"/>
          </p:nvPr>
        </p:nvSpPr>
        <p:spPr>
          <a:xfrm>
            <a:off x="1792288" y="5367338"/>
            <a:ext cx="5486400" cy="804862"/>
          </a:xfrm>
          <a:prstGeom prst="rect">
            <a:avLst/>
          </a:prstGeom>
        </p:spPr>
        <p:txBody>
          <a:bodyPr/>
          <a:lstStyle>
            <a:lvl1pPr marL="0" indent="0">
              <a:buNone/>
              <a:defRPr sz="1400" baseline="0">
                <a:solidFill>
                  <a:schemeClr val="bg2"/>
                </a:solidFill>
                <a:latin typeface="Calibri" pitchFamily="34" charset="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Caption or credits for photo</a:t>
            </a:r>
          </a:p>
        </p:txBody>
      </p:sp>
    </p:spTree>
  </p:cSld>
  <p:clrMapOvr>
    <a:masterClrMapping/>
  </p:clrMapOvr>
  <p:transition>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losing">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371600" y="1981200"/>
            <a:ext cx="6400800" cy="2057400"/>
          </a:xfrm>
          <a:prstGeom prst="rect">
            <a:avLst/>
          </a:prstGeom>
        </p:spPr>
        <p:txBody>
          <a:bodyPr/>
          <a:lstStyle>
            <a:lvl1pPr marL="0" indent="0" algn="ctr">
              <a:buNone/>
              <a:defRPr sz="2800" b="1" baseline="0">
                <a:solidFill>
                  <a:schemeClr val="bg2"/>
                </a:solidFill>
                <a:effectLst/>
                <a:latin typeface="Calibri"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endParaRPr lang="en-US" dirty="0" smtClean="0"/>
          </a:p>
        </p:txBody>
      </p:sp>
    </p:spTree>
  </p:cSld>
  <p:clrMapOvr>
    <a:masterClrMapping/>
  </p:clrMapOvr>
  <p:transition>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userDrawn="1">
  <p:cSld name="1_Content with Caption">
    <p:spTree>
      <p:nvGrpSpPr>
        <p:cNvPr id="1" name=""/>
        <p:cNvGrpSpPr/>
        <p:nvPr/>
      </p:nvGrpSpPr>
      <p:grpSpPr>
        <a:xfrm>
          <a:off x="0" y="0"/>
          <a:ext cx="0" cy="0"/>
          <a:chOff x="0" y="0"/>
          <a:chExt cx="0" cy="0"/>
        </a:xfrm>
      </p:grpSpPr>
      <p:sp>
        <p:nvSpPr>
          <p:cNvPr id="6" name="Title 1"/>
          <p:cNvSpPr>
            <a:spLocks noGrp="1"/>
          </p:cNvSpPr>
          <p:nvPr>
            <p:ph type="title" hasCustomPrompt="1"/>
          </p:nvPr>
        </p:nvSpPr>
        <p:spPr>
          <a:xfrm>
            <a:off x="457200" y="273050"/>
            <a:ext cx="3008313" cy="1162050"/>
          </a:xfrm>
          <a:prstGeom prst="rect">
            <a:avLst/>
          </a:prstGeom>
        </p:spPr>
        <p:txBody>
          <a:bodyPr anchor="b"/>
          <a:lstStyle>
            <a:lvl1pPr algn="l">
              <a:defRPr sz="2000" b="1" baseline="0">
                <a:solidFill>
                  <a:schemeClr val="bg1"/>
                </a:solidFill>
                <a:effectLst/>
                <a:latin typeface="Calibri" pitchFamily="34" charset="0"/>
              </a:defRPr>
            </a:lvl1pPr>
          </a:lstStyle>
          <a:p>
            <a:r>
              <a:rPr lang="en-US" dirty="0" smtClean="0"/>
              <a:t>Header</a:t>
            </a:r>
            <a:endParaRPr lang="en-US" dirty="0"/>
          </a:p>
        </p:txBody>
      </p:sp>
      <p:sp>
        <p:nvSpPr>
          <p:cNvPr id="8" name="Content Placeholder 2"/>
          <p:cNvSpPr>
            <a:spLocks noGrp="1"/>
          </p:cNvSpPr>
          <p:nvPr>
            <p:ph idx="1"/>
          </p:nvPr>
        </p:nvSpPr>
        <p:spPr>
          <a:xfrm>
            <a:off x="3575050" y="273051"/>
            <a:ext cx="5111750" cy="5518150"/>
          </a:xfrm>
          <a:prstGeom prst="rect">
            <a:avLst/>
          </a:prstGeom>
        </p:spPr>
        <p:txBody>
          <a:bodyPr anchor="ctr" anchorCtr="0"/>
          <a:lstStyle>
            <a:lvl1pPr marL="342900" indent="-342900">
              <a:buClr>
                <a:schemeClr val="bg1"/>
              </a:buClr>
              <a:buSzPct val="70000"/>
              <a:buFont typeface="Arial" pitchFamily="34" charset="0"/>
              <a:buChar char="•"/>
              <a:defRPr sz="2400" b="1">
                <a:solidFill>
                  <a:schemeClr val="bg2"/>
                </a:solidFill>
                <a:latin typeface="Calibri" pitchFamily="34" charset="0"/>
              </a:defRPr>
            </a:lvl1pPr>
            <a:lvl2pPr>
              <a:buClr>
                <a:schemeClr val="bg1"/>
              </a:buClr>
              <a:buSzPct val="100000"/>
              <a:buFont typeface="Wingdings" pitchFamily="2" charset="2"/>
              <a:buChar char="§"/>
              <a:defRPr sz="2000">
                <a:solidFill>
                  <a:schemeClr val="bg2"/>
                </a:solidFill>
              </a:defRPr>
            </a:lvl2pPr>
            <a:lvl3pPr>
              <a:buClr>
                <a:schemeClr val="bg1"/>
              </a:buClr>
              <a:buSzPct val="100000"/>
              <a:buFont typeface="Arial" pitchFamily="34" charset="0"/>
              <a:buChar char="•"/>
              <a:defRPr sz="1800">
                <a:solidFill>
                  <a:schemeClr val="bg2"/>
                </a:solidFill>
              </a:defRPr>
            </a:lvl3pPr>
            <a:lvl4pPr>
              <a:buClr>
                <a:schemeClr val="bg1"/>
              </a:buClr>
              <a:buSzPct val="70000"/>
              <a:buFont typeface="Courier New" pitchFamily="49" charset="0"/>
              <a:buChar char="o"/>
              <a:defRPr sz="1800">
                <a:solidFill>
                  <a:schemeClr val="bg2"/>
                </a:solidFill>
              </a:defRPr>
            </a:lvl4pPr>
            <a:lvl5pPr>
              <a:buClr>
                <a:schemeClr val="bg1"/>
              </a:buClr>
              <a:buSzPct val="70000"/>
              <a:buFont typeface="Arial" pitchFamily="34" charset="0"/>
              <a:buChar char="•"/>
              <a:defRPr sz="1800">
                <a:solidFill>
                  <a:schemeClr val="bg2"/>
                </a:solidFill>
              </a:defRPr>
            </a:lvl5pPr>
            <a:lvl6pPr>
              <a:defRPr sz="2000"/>
            </a:lvl6pPr>
            <a:lvl7pPr>
              <a:defRPr sz="2000"/>
            </a:lvl7pPr>
            <a:lvl8pPr>
              <a:defRPr sz="2000"/>
            </a:lvl8pPr>
            <a:lvl9pPr>
              <a:defRPr sz="2000"/>
            </a:lvl9pPr>
          </a:lstStyle>
          <a:p>
            <a:pPr lvl="0"/>
            <a:endParaRPr lang="en-US" dirty="0"/>
          </a:p>
        </p:txBody>
      </p:sp>
      <p:sp>
        <p:nvSpPr>
          <p:cNvPr id="9" name="Text Placeholder 3"/>
          <p:cNvSpPr>
            <a:spLocks noGrp="1"/>
          </p:cNvSpPr>
          <p:nvPr>
            <p:ph type="body" sz="half" idx="2" hasCustomPrompt="1"/>
          </p:nvPr>
        </p:nvSpPr>
        <p:spPr>
          <a:xfrm>
            <a:off x="457200" y="1435101"/>
            <a:ext cx="3008313" cy="4356099"/>
          </a:xfrm>
          <a:prstGeom prst="rect">
            <a:avLst/>
          </a:prstGeom>
        </p:spPr>
        <p:txBody>
          <a:bodyPr/>
          <a:lstStyle>
            <a:lvl1pPr marL="0" indent="0">
              <a:buNone/>
              <a:defRPr sz="1400" baseline="0">
                <a:solidFill>
                  <a:schemeClr val="bg2"/>
                </a:solidFill>
                <a:latin typeface="Calibri" pitchFamily="34" charset="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Paragraph of type</a:t>
            </a:r>
          </a:p>
        </p:txBody>
      </p:sp>
      <p:sp>
        <p:nvSpPr>
          <p:cNvPr id="10" name="Text Placeholder 8"/>
          <p:cNvSpPr>
            <a:spLocks noGrp="1"/>
          </p:cNvSpPr>
          <p:nvPr>
            <p:ph type="body" sz="quarter" idx="10" hasCustomPrompt="1"/>
          </p:nvPr>
        </p:nvSpPr>
        <p:spPr>
          <a:xfrm>
            <a:off x="457200" y="5791200"/>
            <a:ext cx="8229600" cy="609600"/>
          </a:xfrm>
          <a:prstGeom prst="rect">
            <a:avLst/>
          </a:prstGeom>
        </p:spPr>
        <p:txBody>
          <a:bodyPr anchor="b" anchorCtr="0"/>
          <a:lstStyle>
            <a:lvl1pPr algn="l">
              <a:lnSpc>
                <a:spcPts val="1100"/>
              </a:lnSpc>
              <a:buNone/>
              <a:defRPr sz="1100" baseline="0">
                <a:solidFill>
                  <a:schemeClr val="tx2"/>
                </a:solidFill>
                <a:latin typeface="Calibri" pitchFamily="34" charset="0"/>
              </a:defRPr>
            </a:lvl1pPr>
            <a:lvl2pPr algn="ctr">
              <a:defRPr>
                <a:solidFill>
                  <a:schemeClr val="tx2"/>
                </a:solidFill>
              </a:defRPr>
            </a:lvl2pPr>
            <a:lvl3pPr algn="ctr">
              <a:defRPr>
                <a:solidFill>
                  <a:schemeClr val="tx2"/>
                </a:solidFill>
              </a:defRPr>
            </a:lvl3pPr>
            <a:lvl4pPr algn="ctr">
              <a:defRPr>
                <a:solidFill>
                  <a:schemeClr val="tx2"/>
                </a:solidFill>
              </a:defRPr>
            </a:lvl4pPr>
            <a:lvl5pPr algn="ctr">
              <a:defRPr>
                <a:solidFill>
                  <a:schemeClr val="tx2"/>
                </a:solidFill>
              </a:defRPr>
            </a:lvl5pPr>
          </a:lstStyle>
          <a:p>
            <a:pPr lvl="0"/>
            <a:r>
              <a:rPr lang="en-US" dirty="0" smtClean="0"/>
              <a:t>*Citations and references</a:t>
            </a:r>
            <a:endParaRPr lang="en-US" dirty="0"/>
          </a:p>
        </p:txBody>
      </p:sp>
    </p:spTree>
  </p:cSld>
  <p:clrMapOvr>
    <a:masterClrMapping/>
  </p:clrMapOvr>
  <p:transition>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3" cstate="print">
            <a:lum/>
          </a:blip>
          <a:srcRect/>
          <a:stretch>
            <a:fillRect/>
          </a:stretch>
        </a:blipFill>
        <a:effectLst/>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714" r:id="rId1"/>
    <p:sldLayoutId id="2147483716" r:id="rId2"/>
    <p:sldLayoutId id="2147483717" r:id="rId3"/>
    <p:sldLayoutId id="2147483718" r:id="rId4"/>
    <p:sldLayoutId id="2147483719" r:id="rId5"/>
    <p:sldLayoutId id="2147483720" r:id="rId6"/>
    <p:sldLayoutId id="2147483721" r:id="rId7"/>
    <p:sldLayoutId id="2147483722" r:id="rId8"/>
    <p:sldLayoutId id="2147483724" r:id="rId9"/>
    <p:sldLayoutId id="2147483725" r:id="rId10"/>
    <p:sldLayoutId id="2147483727" r:id="rId11"/>
  </p:sldLayoutIdLst>
  <p:transition>
    <p:fade/>
  </p:transition>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4.gif"/></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11.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4.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8" Type="http://schemas.openxmlformats.org/officeDocument/2006/relationships/image" Target="file:///E:\CDC%20Work\tapper_EIS_slides_get_to_zero\THURSDAY\12-biosafety.png" TargetMode="External"/><Relationship Id="rId13" Type="http://schemas.openxmlformats.org/officeDocument/2006/relationships/image" Target="../media/image15.png"/><Relationship Id="rId18" Type="http://schemas.openxmlformats.org/officeDocument/2006/relationships/image" Target="file:///E:\CDC%20Work\tapper_EIS_slides_get_to_zero\THURSDAY\12-workforce.png" TargetMode="External"/><Relationship Id="rId3" Type="http://schemas.openxmlformats.org/officeDocument/2006/relationships/image" Target="../media/image10.png"/><Relationship Id="rId21" Type="http://schemas.openxmlformats.org/officeDocument/2006/relationships/image" Target="../media/image19.png"/><Relationship Id="rId7" Type="http://schemas.openxmlformats.org/officeDocument/2006/relationships/image" Target="../media/image12.png"/><Relationship Id="rId12" Type="http://schemas.openxmlformats.org/officeDocument/2006/relationships/image" Target="file:///E:\CDC%20Work\tapper_EIS_slides_get_to_zero\THURSDAY\12-laboratory.png" TargetMode="External"/><Relationship Id="rId17" Type="http://schemas.openxmlformats.org/officeDocument/2006/relationships/image" Target="../media/image17.png"/><Relationship Id="rId2" Type="http://schemas.openxmlformats.org/officeDocument/2006/relationships/notesSlide" Target="../notesSlides/notesSlide11.xml"/><Relationship Id="rId16" Type="http://schemas.openxmlformats.org/officeDocument/2006/relationships/image" Target="file:///E:\CDC%20Work\tapper_EIS_slides_get_to_zero\THURSDAY\12-hgsa.png" TargetMode="External"/><Relationship Id="rId20" Type="http://schemas.openxmlformats.org/officeDocument/2006/relationships/image" Target="file:///E:\CDC%20Work\tapper_EIS_slides_get_to_zero\THURSDAY\12-emergency.png" TargetMode="External"/><Relationship Id="rId1" Type="http://schemas.openxmlformats.org/officeDocument/2006/relationships/slideLayout" Target="../slideLayouts/slideLayout11.xml"/><Relationship Id="rId6" Type="http://schemas.openxmlformats.org/officeDocument/2006/relationships/image" Target="file:///E:\CDC%20Work\tapper_EIS_slides_get_to_zero\THURSDAY\12-zoonotic.png" TargetMode="External"/><Relationship Id="rId11" Type="http://schemas.openxmlformats.org/officeDocument/2006/relationships/image" Target="../media/image14.png"/><Relationship Id="rId24" Type="http://schemas.openxmlformats.org/officeDocument/2006/relationships/image" Target="file:///E:\CDC%20Work\tapper_EIS_slides_get_to_zero\THURSDAY\12-countermeasures.png" TargetMode="External"/><Relationship Id="rId5" Type="http://schemas.openxmlformats.org/officeDocument/2006/relationships/image" Target="../media/image11.png"/><Relationship Id="rId15" Type="http://schemas.openxmlformats.org/officeDocument/2006/relationships/image" Target="../media/image16.png"/><Relationship Id="rId23" Type="http://schemas.openxmlformats.org/officeDocument/2006/relationships/image" Target="../media/image20.png"/><Relationship Id="rId10" Type="http://schemas.openxmlformats.org/officeDocument/2006/relationships/image" Target="file:///E:\CDC%20Work\tapper_EIS_slides_get_to_zero\THURSDAY\12-immunization.png" TargetMode="External"/><Relationship Id="rId19" Type="http://schemas.openxmlformats.org/officeDocument/2006/relationships/image" Target="../media/image18.png"/><Relationship Id="rId4" Type="http://schemas.openxmlformats.org/officeDocument/2006/relationships/image" Target="file:///E:\CDC%20Work\tapper_EIS_slides_get_to_zero\THURSDAY\12-antimicrobial.png" TargetMode="External"/><Relationship Id="rId9" Type="http://schemas.openxmlformats.org/officeDocument/2006/relationships/image" Target="../media/image13.png"/><Relationship Id="rId14" Type="http://schemas.openxmlformats.org/officeDocument/2006/relationships/image" Target="file:///E:\CDC%20Work\tapper_EIS_slides_get_to_zero\THURSDAY\12-surveillance.png" TargetMode="External"/><Relationship Id="rId22" Type="http://schemas.openxmlformats.org/officeDocument/2006/relationships/image" Target="file:///E:\CDC%20Work\tapper_EIS_slides_get_to_zero\THURSDAY\12-law.png" TargetMode="External"/></Relationships>
</file>

<file path=ppt/slides/_rels/slide16.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2.xml"/><Relationship Id="rId1" Type="http://schemas.openxmlformats.org/officeDocument/2006/relationships/slideLayout" Target="../slideLayouts/slideLayout11.xml"/></Relationships>
</file>

<file path=ppt/slides/_rels/slide17.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1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3.xml"/><Relationship Id="rId1" Type="http://schemas.openxmlformats.org/officeDocument/2006/relationships/slideLayout" Target="../slideLayouts/slideLayout10.xml"/><Relationship Id="rId6" Type="http://schemas.openxmlformats.org/officeDocument/2006/relationships/image" Target="../media/image23.png"/><Relationship Id="rId5" Type="http://schemas.openxmlformats.org/officeDocument/2006/relationships/hyperlink" Target="mailto:Lndegwa@.cdc.gov" TargetMode="External"/><Relationship Id="rId4" Type="http://schemas.openxmlformats.org/officeDocument/2006/relationships/image" Target="../media/image4.gif"/></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solidFill>
                  <a:srgbClr val="FFC000"/>
                </a:solidFill>
                <a:latin typeface="Calibri" pitchFamily="34" charset="0"/>
              </a:rPr>
              <a:t>Healthcare associated infections and antimicrobial resistance surveillance in Kenya</a:t>
            </a:r>
            <a:endParaRPr lang="en-US" dirty="0">
              <a:solidFill>
                <a:srgbClr val="FFC000"/>
              </a:solidFill>
              <a:latin typeface="Calibri" pitchFamily="34" charset="0"/>
            </a:endParaRPr>
          </a:p>
        </p:txBody>
      </p:sp>
      <p:sp>
        <p:nvSpPr>
          <p:cNvPr id="2" name="Subtitle 1"/>
          <p:cNvSpPr>
            <a:spLocks noGrp="1"/>
          </p:cNvSpPr>
          <p:nvPr>
            <p:ph type="subTitle" idx="1"/>
          </p:nvPr>
        </p:nvSpPr>
        <p:spPr/>
        <p:txBody>
          <a:bodyPr/>
          <a:lstStyle/>
          <a:p>
            <a:pPr>
              <a:lnSpc>
                <a:spcPct val="80000"/>
              </a:lnSpc>
              <a:spcBef>
                <a:spcPct val="0"/>
              </a:spcBef>
            </a:pPr>
            <a:r>
              <a:rPr lang="en-US" altLang="en-US" dirty="0"/>
              <a:t>Linus Ndegwa, MPHE, HCS</a:t>
            </a:r>
          </a:p>
        </p:txBody>
      </p:sp>
      <p:sp>
        <p:nvSpPr>
          <p:cNvPr id="3" name="Text Placeholder 2"/>
          <p:cNvSpPr>
            <a:spLocks noGrp="1"/>
          </p:cNvSpPr>
          <p:nvPr>
            <p:ph type="body" sz="quarter" idx="10"/>
          </p:nvPr>
        </p:nvSpPr>
        <p:spPr/>
        <p:txBody>
          <a:bodyPr/>
          <a:lstStyle/>
          <a:p>
            <a:pPr marL="0" indent="0">
              <a:lnSpc>
                <a:spcPct val="80000"/>
              </a:lnSpc>
              <a:spcBef>
                <a:spcPct val="0"/>
              </a:spcBef>
            </a:pPr>
            <a:r>
              <a:rPr lang="en-US" altLang="en-US" dirty="0"/>
              <a:t>Infection Prevention and Control Manager</a:t>
            </a:r>
          </a:p>
          <a:p>
            <a:pPr marL="0" indent="0">
              <a:lnSpc>
                <a:spcPct val="80000"/>
              </a:lnSpc>
              <a:spcBef>
                <a:spcPct val="0"/>
              </a:spcBef>
            </a:pPr>
            <a:r>
              <a:rPr lang="en-US" altLang="en-US" dirty="0"/>
              <a:t>DGHP</a:t>
            </a:r>
          </a:p>
          <a:p>
            <a:pPr marL="0" indent="0">
              <a:lnSpc>
                <a:spcPct val="80000"/>
              </a:lnSpc>
              <a:spcBef>
                <a:spcPct val="0"/>
              </a:spcBef>
            </a:pPr>
            <a:r>
              <a:rPr lang="en-US" altLang="en-US" dirty="0"/>
              <a:t>Centers for Disease Control and Prevention- </a:t>
            </a:r>
            <a:r>
              <a:rPr lang="en-US" altLang="en-US" dirty="0" smtClean="0"/>
              <a:t>Kenya</a:t>
            </a:r>
            <a:endParaRPr lang="en-US" dirty="0">
              <a:latin typeface="Calibri" pitchFamily="34" charset="0"/>
            </a:endParaRPr>
          </a:p>
          <a:p>
            <a:pPr marL="0" indent="0">
              <a:lnSpc>
                <a:spcPct val="80000"/>
              </a:lnSpc>
              <a:spcBef>
                <a:spcPct val="0"/>
              </a:spcBef>
            </a:pPr>
            <a:r>
              <a:rPr lang="en-US" altLang="en-US" dirty="0"/>
              <a:t>5</a:t>
            </a:r>
            <a:r>
              <a:rPr lang="en-US" altLang="en-US" baseline="30000" dirty="0"/>
              <a:t>th</a:t>
            </a:r>
            <a:r>
              <a:rPr lang="en-US" altLang="en-US" dirty="0"/>
              <a:t> Infection Prevention Network –Kenya Congress 2016, Machakos, Kenya </a:t>
            </a:r>
          </a:p>
          <a:p>
            <a:pPr marL="0" indent="0">
              <a:lnSpc>
                <a:spcPct val="80000"/>
              </a:lnSpc>
              <a:spcBef>
                <a:spcPct val="0"/>
              </a:spcBef>
            </a:pPr>
            <a:r>
              <a:rPr lang="en-US" altLang="en-US" dirty="0"/>
              <a:t>Nov 17, 2016</a:t>
            </a:r>
          </a:p>
        </p:txBody>
      </p:sp>
      <p:pic>
        <p:nvPicPr>
          <p:cNvPr id="7" name="Picture 6" descr="Logos of the United States Department of Health and Human Services and Centers for Disease Control and Prevention"/>
          <p:cNvPicPr>
            <a:picLocks noChangeAspect="1"/>
          </p:cNvPicPr>
          <p:nvPr/>
        </p:nvPicPr>
        <p:blipFill>
          <a:blip r:embed="rId4" cstate="print"/>
          <a:stretch>
            <a:fillRect/>
          </a:stretch>
        </p:blipFill>
        <p:spPr>
          <a:xfrm>
            <a:off x="152400" y="6515100"/>
            <a:ext cx="190500" cy="190500"/>
          </a:xfrm>
          <a:prstGeom prst="rect">
            <a:avLst/>
          </a:prstGeom>
        </p:spPr>
      </p:pic>
      <p:sp>
        <p:nvSpPr>
          <p:cNvPr id="12" name="Text Placeholder 4"/>
          <p:cNvSpPr>
            <a:spLocks noGrp="1"/>
          </p:cNvSpPr>
          <p:nvPr/>
        </p:nvSpPr>
        <p:spPr>
          <a:xfrm>
            <a:off x="1358282" y="5425818"/>
            <a:ext cx="5105400" cy="182880"/>
          </a:xfrm>
          <a:prstGeom prst="rect">
            <a:avLst/>
          </a:prstGeom>
        </p:spPr>
        <p:txBody>
          <a:bodyPr/>
          <a:lstStyle>
            <a:lvl1pPr marL="342900" indent="-342900" algn="l" defTabSz="914400" rtl="0" eaLnBrk="1" latinLnBrk="0" hangingPunct="1">
              <a:spcBef>
                <a:spcPct val="20000"/>
              </a:spcBef>
              <a:buFont typeface="Arial" pitchFamily="34" charset="0"/>
              <a:buNone/>
              <a:defRPr sz="1000" kern="1200" baseline="0">
                <a:solidFill>
                  <a:schemeClr val="bg2"/>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endParaRPr lang="en-US" dirty="0">
              <a:solidFill>
                <a:srgbClr val="000000"/>
              </a:solidFill>
            </a:endParaRPr>
          </a:p>
        </p:txBody>
      </p:sp>
      <p:sp>
        <p:nvSpPr>
          <p:cNvPr id="13" name="Text Placeholder 5"/>
          <p:cNvSpPr>
            <a:spLocks noGrp="1"/>
          </p:cNvSpPr>
          <p:nvPr/>
        </p:nvSpPr>
        <p:spPr>
          <a:xfrm>
            <a:off x="1358282" y="5617842"/>
            <a:ext cx="5105400" cy="228600"/>
          </a:xfrm>
          <a:prstGeom prst="rect">
            <a:avLst/>
          </a:prstGeom>
        </p:spPr>
        <p:txBody>
          <a:bodyPr/>
          <a:lstStyle>
            <a:lvl1pPr marL="342900" indent="-342900" algn="l" defTabSz="914400" rtl="0" eaLnBrk="1" latinLnBrk="0" hangingPunct="1">
              <a:spcBef>
                <a:spcPct val="20000"/>
              </a:spcBef>
              <a:buFont typeface="Arial" pitchFamily="34" charset="0"/>
              <a:buNone/>
              <a:defRPr sz="1000" kern="1200" baseline="0">
                <a:solidFill>
                  <a:schemeClr val="bg2">
                    <a:lumMod val="50000"/>
                  </a:schemeClr>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endParaRPr lang="en-US" dirty="0">
              <a:solidFill>
                <a:srgbClr val="333333"/>
              </a:solidFill>
            </a:endParaRPr>
          </a:p>
        </p:txBody>
      </p:sp>
      <p:sp>
        <p:nvSpPr>
          <p:cNvPr id="10" name="Text Placeholder 5"/>
          <p:cNvSpPr txBox="1">
            <a:spLocks/>
          </p:cNvSpPr>
          <p:nvPr/>
        </p:nvSpPr>
        <p:spPr>
          <a:xfrm>
            <a:off x="2143125" y="6260667"/>
            <a:ext cx="5124450" cy="244907"/>
          </a:xfrm>
          <a:prstGeom prst="rect">
            <a:avLst/>
          </a:prstGeom>
        </p:spPr>
        <p:txBody>
          <a:bodyPr/>
          <a:lstStyle>
            <a:lvl1pPr marL="342900" indent="-342900" algn="l" defTabSz="914400" rtl="0" eaLnBrk="1" latinLnBrk="0" hangingPunct="1">
              <a:spcBef>
                <a:spcPct val="20000"/>
              </a:spcBef>
              <a:buFont typeface="Arial" pitchFamily="34" charset="0"/>
              <a:buNone/>
              <a:defRPr sz="1000" kern="1200" baseline="0">
                <a:solidFill>
                  <a:schemeClr val="bg1"/>
                </a:solidFill>
                <a:latin typeface="Calibri" pitchFamily="34" charset="0"/>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dirty="0">
                <a:solidFill>
                  <a:srgbClr val="000000"/>
                </a:solidFill>
              </a:rPr>
              <a:t>Center for Global Health</a:t>
            </a:r>
          </a:p>
        </p:txBody>
      </p:sp>
      <p:sp>
        <p:nvSpPr>
          <p:cNvPr id="11" name="Text Placeholder 6"/>
          <p:cNvSpPr txBox="1">
            <a:spLocks/>
          </p:cNvSpPr>
          <p:nvPr/>
        </p:nvSpPr>
        <p:spPr>
          <a:xfrm>
            <a:off x="2143125" y="6442202"/>
            <a:ext cx="2444750" cy="228600"/>
          </a:xfrm>
          <a:prstGeom prst="rect">
            <a:avLst/>
          </a:prstGeom>
        </p:spPr>
        <p:txBody>
          <a:bodyPr/>
          <a:lstStyle>
            <a:lvl1pPr marL="342900" indent="-342900" algn="l" defTabSz="914400" rtl="0" eaLnBrk="1" latinLnBrk="0" hangingPunct="1">
              <a:spcBef>
                <a:spcPct val="20000"/>
              </a:spcBef>
              <a:buFont typeface="Arial" pitchFamily="34" charset="0"/>
              <a:buNone/>
              <a:defRPr sz="1000" kern="1200" baseline="0">
                <a:solidFill>
                  <a:schemeClr val="bg1"/>
                </a:solidFill>
                <a:latin typeface="Calibri" pitchFamily="34" charset="0"/>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dirty="0">
                <a:solidFill>
                  <a:srgbClr val="333333"/>
                </a:solidFill>
              </a:rPr>
              <a:t>Place Descriptor Here</a:t>
            </a:r>
          </a:p>
        </p:txBody>
      </p:sp>
    </p:spTree>
  </p:cSld>
  <p:clrMapOvr>
    <a:masterClrMapping/>
  </p:clrMapOvr>
  <p:transition>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839054"/>
          </a:xfrm>
        </p:spPr>
        <p:txBody>
          <a:bodyPr/>
          <a:lstStyle/>
          <a:p>
            <a:r>
              <a:rPr lang="en-US" sz="3200" dirty="0"/>
              <a:t>AMR </a:t>
            </a:r>
            <a:r>
              <a:rPr lang="en-US" sz="3200" dirty="0" smtClean="0"/>
              <a:t>in Kenya: </a:t>
            </a:r>
            <a:r>
              <a:rPr lang="en-US" sz="3200" i="1" dirty="0" smtClean="0"/>
              <a:t>Streptococcus pneumoniae</a:t>
            </a:r>
            <a:endParaRPr lang="en-US" sz="3200" i="1" dirty="0"/>
          </a:p>
        </p:txBody>
      </p:sp>
      <p:sp>
        <p:nvSpPr>
          <p:cNvPr id="3" name="Content Placeholder 2"/>
          <p:cNvSpPr>
            <a:spLocks noGrp="1"/>
          </p:cNvSpPr>
          <p:nvPr>
            <p:ph idx="1"/>
          </p:nvPr>
        </p:nvSpPr>
        <p:spPr>
          <a:xfrm>
            <a:off x="304800" y="1263161"/>
            <a:ext cx="8557846" cy="4191000"/>
          </a:xfrm>
        </p:spPr>
        <p:txBody>
          <a:bodyPr/>
          <a:lstStyle/>
          <a:p>
            <a:r>
              <a:rPr lang="en-US" altLang="en-US" sz="2800" dirty="0" smtClean="0"/>
              <a:t>Pneumococcal carriage in Western Kenya</a:t>
            </a:r>
            <a:r>
              <a:rPr lang="en-US" altLang="en-US" sz="2800" baseline="30000" dirty="0"/>
              <a:t>1</a:t>
            </a:r>
            <a:endParaRPr lang="en-US" altLang="en-US" sz="2800" dirty="0" smtClean="0"/>
          </a:p>
          <a:p>
            <a:pPr lvl="1"/>
            <a:r>
              <a:rPr lang="en-US" altLang="en-US" sz="2400" dirty="0" smtClean="0"/>
              <a:t>80.4% oropharyngeal /nasopharyngeal swabs cultured for pneumococcus penicillin resistant </a:t>
            </a:r>
          </a:p>
          <a:p>
            <a:r>
              <a:rPr lang="en-US" altLang="en-US" sz="2800" dirty="0" smtClean="0"/>
              <a:t>Invasive pneumococcal disease in Western Kenya</a:t>
            </a:r>
            <a:r>
              <a:rPr lang="en-US" altLang="en-US" sz="2800" baseline="30000" dirty="0" smtClean="0"/>
              <a:t>2</a:t>
            </a:r>
            <a:endParaRPr lang="en-US" altLang="en-US" sz="2800" dirty="0" smtClean="0"/>
          </a:p>
          <a:p>
            <a:pPr lvl="1"/>
            <a:r>
              <a:rPr lang="en-US" altLang="en-US" sz="2400" dirty="0" smtClean="0"/>
              <a:t>Bacteremia incidence 129/100,000 person years</a:t>
            </a:r>
          </a:p>
          <a:p>
            <a:pPr lvl="1"/>
            <a:r>
              <a:rPr lang="en-US" altLang="en-US" sz="2400" dirty="0" smtClean="0"/>
              <a:t>&gt;95% resistant to </a:t>
            </a:r>
            <a:r>
              <a:rPr lang="en-US" sz="2400" dirty="0" smtClean="0"/>
              <a:t>trimethoprim-sulfamethoxazole</a:t>
            </a:r>
          </a:p>
          <a:p>
            <a:pPr lvl="1"/>
            <a:r>
              <a:rPr lang="en-US" altLang="en-US" sz="2400" dirty="0"/>
              <a:t>&lt;</a:t>
            </a:r>
            <a:r>
              <a:rPr lang="en-US" altLang="en-US" sz="2400" dirty="0" smtClean="0"/>
              <a:t>5% resistant to beta-lactam antibiotics</a:t>
            </a:r>
          </a:p>
          <a:p>
            <a:endParaRPr lang="en-US" dirty="0"/>
          </a:p>
        </p:txBody>
      </p:sp>
      <p:sp>
        <p:nvSpPr>
          <p:cNvPr id="4" name="Text Placeholder 3"/>
          <p:cNvSpPr>
            <a:spLocks noGrp="1"/>
          </p:cNvSpPr>
          <p:nvPr>
            <p:ph type="body" sz="quarter" idx="10"/>
          </p:nvPr>
        </p:nvSpPr>
        <p:spPr>
          <a:xfrm>
            <a:off x="304800" y="5968720"/>
            <a:ext cx="8557846" cy="432079"/>
          </a:xfrm>
        </p:spPr>
        <p:txBody>
          <a:bodyPr/>
          <a:lstStyle/>
          <a:p>
            <a:pPr>
              <a:lnSpc>
                <a:spcPct val="100000"/>
              </a:lnSpc>
              <a:spcBef>
                <a:spcPts val="0"/>
              </a:spcBef>
            </a:pPr>
            <a:r>
              <a:rPr lang="en-US" sz="800" dirty="0" smtClean="0"/>
              <a:t>1.Conklin, L ,  </a:t>
            </a:r>
            <a:r>
              <a:rPr lang="en-US" sz="800" i="1" dirty="0" smtClean="0"/>
              <a:t>et al. </a:t>
            </a:r>
            <a:r>
              <a:rPr lang="en-US" sz="800" dirty="0"/>
              <a:t>High </a:t>
            </a:r>
            <a:r>
              <a:rPr lang="en-US" sz="800" i="1" dirty="0"/>
              <a:t>Streptococcus pneumoniae</a:t>
            </a:r>
            <a:r>
              <a:rPr lang="en-US" sz="800" dirty="0"/>
              <a:t> colonization prevalence among HIV-infected Kenyan parents in the year before pneumococcal conjugate vaccine introduction</a:t>
            </a:r>
            <a:r>
              <a:rPr lang="en-US" sz="800" dirty="0" smtClean="0"/>
              <a:t>. BMC infect Dis., 16 (2015), pp. 2171–2176</a:t>
            </a:r>
          </a:p>
          <a:p>
            <a:pPr>
              <a:lnSpc>
                <a:spcPct val="100000"/>
              </a:lnSpc>
              <a:spcBef>
                <a:spcPts val="0"/>
              </a:spcBef>
            </a:pPr>
            <a:r>
              <a:rPr lang="en-US" sz="800" dirty="0" smtClean="0"/>
              <a:t>2. Feikin D </a:t>
            </a:r>
            <a:r>
              <a:rPr lang="en-US" sz="800" dirty="0"/>
              <a:t>,  </a:t>
            </a:r>
            <a:r>
              <a:rPr lang="en-US" sz="800" i="1" dirty="0"/>
              <a:t>et al. </a:t>
            </a:r>
            <a:r>
              <a:rPr lang="en-US" sz="800" dirty="0" err="1"/>
              <a:t>esiegarchh</a:t>
            </a:r>
            <a:r>
              <a:rPr lang="en-US" sz="800" dirty="0"/>
              <a:t> </a:t>
            </a:r>
            <a:r>
              <a:rPr lang="en-US" sz="800" dirty="0" err="1"/>
              <a:t>arrtaictlee</a:t>
            </a:r>
            <a:r>
              <a:rPr lang="en-US" sz="800" dirty="0"/>
              <a:t> of pneumococcal bacteremia in </a:t>
            </a:r>
            <a:r>
              <a:rPr lang="en-US" sz="800" dirty="0" smtClean="0"/>
              <a:t>a prospective </a:t>
            </a:r>
            <a:r>
              <a:rPr lang="en-US" sz="800" dirty="0"/>
              <a:t>cohort of older children and adults </a:t>
            </a:r>
            <a:r>
              <a:rPr lang="en-US" sz="800" dirty="0" smtClean="0"/>
              <a:t>in an </a:t>
            </a:r>
            <a:r>
              <a:rPr lang="en-US" sz="800" dirty="0"/>
              <a:t>area of high HIV prevalence in rural western</a:t>
            </a:r>
          </a:p>
          <a:p>
            <a:pPr>
              <a:lnSpc>
                <a:spcPct val="100000"/>
              </a:lnSpc>
              <a:spcBef>
                <a:spcPts val="0"/>
              </a:spcBef>
            </a:pPr>
            <a:r>
              <a:rPr lang="en-US" sz="800" dirty="0"/>
              <a:t>Kenya</a:t>
            </a:r>
            <a:r>
              <a:rPr lang="en-US" sz="800" dirty="0" smtClean="0"/>
              <a:t>. </a:t>
            </a:r>
            <a:r>
              <a:rPr lang="en-US" sz="800" i="1" dirty="0"/>
              <a:t>BMC Infectious Diseases </a:t>
            </a:r>
            <a:r>
              <a:rPr lang="en-US" sz="800" dirty="0"/>
              <a:t>2010, </a:t>
            </a:r>
            <a:r>
              <a:rPr lang="en-US" sz="800" b="1" dirty="0" smtClean="0"/>
              <a:t>10</a:t>
            </a:r>
            <a:r>
              <a:rPr lang="en-US" sz="800" dirty="0" smtClean="0"/>
              <a:t>:186</a:t>
            </a:r>
          </a:p>
        </p:txBody>
      </p:sp>
    </p:spTree>
    <p:extLst>
      <p:ext uri="{BB962C8B-B14F-4D97-AF65-F5344CB8AC3E}">
        <p14:creationId xmlns:p14="http://schemas.microsoft.com/office/powerpoint/2010/main" val="287906147"/>
      </p:ext>
    </p:extLst>
  </p:cSld>
  <p:clrMapOvr>
    <a:masterClrMapping/>
  </p:clrMapOvr>
  <p:transition>
    <p:fad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839054"/>
          </a:xfrm>
        </p:spPr>
        <p:txBody>
          <a:bodyPr/>
          <a:lstStyle/>
          <a:p>
            <a:r>
              <a:rPr lang="en-US" sz="3200" dirty="0"/>
              <a:t>AMR </a:t>
            </a:r>
            <a:r>
              <a:rPr lang="en-US" sz="3200" dirty="0" smtClean="0"/>
              <a:t>in Kenya: </a:t>
            </a:r>
            <a:r>
              <a:rPr lang="en-US" sz="3200" i="1" dirty="0" smtClean="0"/>
              <a:t>Shigella</a:t>
            </a:r>
            <a:endParaRPr lang="en-US" sz="3200" i="1" dirty="0"/>
          </a:p>
        </p:txBody>
      </p:sp>
      <p:sp>
        <p:nvSpPr>
          <p:cNvPr id="3" name="Content Placeholder 2"/>
          <p:cNvSpPr>
            <a:spLocks noGrp="1"/>
          </p:cNvSpPr>
          <p:nvPr>
            <p:ph idx="1"/>
          </p:nvPr>
        </p:nvSpPr>
        <p:spPr>
          <a:xfrm>
            <a:off x="304800" y="1263161"/>
            <a:ext cx="8557846" cy="4191000"/>
          </a:xfrm>
        </p:spPr>
        <p:txBody>
          <a:bodyPr/>
          <a:lstStyle/>
          <a:p>
            <a:r>
              <a:rPr lang="en-US" altLang="en-US" sz="2800" i="1" dirty="0" smtClean="0"/>
              <a:t>Shigella-</a:t>
            </a:r>
            <a:r>
              <a:rPr lang="en-US" altLang="en-US" sz="2800" dirty="0" smtClean="0"/>
              <a:t>associated diarrhea in Kibera </a:t>
            </a:r>
          </a:p>
          <a:p>
            <a:pPr lvl="1"/>
            <a:r>
              <a:rPr lang="en-US" altLang="en-US" sz="2400" dirty="0"/>
              <a:t>I</a:t>
            </a:r>
            <a:r>
              <a:rPr lang="en-US" altLang="en-US" sz="2400" dirty="0" smtClean="0"/>
              <a:t>ncidence 408/10000 person years</a:t>
            </a:r>
            <a:r>
              <a:rPr lang="en-US" altLang="en-US" sz="2400" baseline="30000" dirty="0" smtClean="0"/>
              <a:t>2</a:t>
            </a:r>
            <a:endParaRPr lang="en-US" altLang="en-US" sz="2400" dirty="0" smtClean="0"/>
          </a:p>
          <a:p>
            <a:pPr lvl="1"/>
            <a:r>
              <a:rPr lang="en-US" altLang="en-US" sz="2400" dirty="0" smtClean="0"/>
              <a:t>&gt;90% </a:t>
            </a:r>
            <a:r>
              <a:rPr lang="en-US" altLang="en-US" sz="2400" dirty="0" err="1" smtClean="0"/>
              <a:t>shigella</a:t>
            </a:r>
            <a:r>
              <a:rPr lang="en-US" altLang="en-US" sz="2400" dirty="0" smtClean="0"/>
              <a:t> isolates resistant to </a:t>
            </a:r>
            <a:r>
              <a:rPr lang="en-US" sz="2400" dirty="0"/>
              <a:t>trimethoprim-sulfamethoxazole</a:t>
            </a:r>
          </a:p>
          <a:p>
            <a:pPr lvl="1"/>
            <a:r>
              <a:rPr lang="en-US" altLang="en-US" sz="2400" dirty="0" smtClean="0"/>
              <a:t>1% resistant to ciprofloxacin</a:t>
            </a:r>
            <a:endParaRPr lang="en-US" altLang="en-US" sz="2400" dirty="0"/>
          </a:p>
          <a:p>
            <a:endParaRPr lang="en-US" dirty="0"/>
          </a:p>
        </p:txBody>
      </p:sp>
      <p:sp>
        <p:nvSpPr>
          <p:cNvPr id="4" name="Text Placeholder 3"/>
          <p:cNvSpPr>
            <a:spLocks noGrp="1"/>
          </p:cNvSpPr>
          <p:nvPr>
            <p:ph type="body" sz="quarter" idx="10"/>
          </p:nvPr>
        </p:nvSpPr>
        <p:spPr>
          <a:xfrm>
            <a:off x="304800" y="5968720"/>
            <a:ext cx="8557846" cy="432079"/>
          </a:xfrm>
        </p:spPr>
        <p:txBody>
          <a:bodyPr/>
          <a:lstStyle/>
          <a:p>
            <a:pPr>
              <a:lnSpc>
                <a:spcPct val="100000"/>
              </a:lnSpc>
              <a:spcBef>
                <a:spcPts val="0"/>
              </a:spcBef>
            </a:pPr>
            <a:r>
              <a:rPr lang="en-US" sz="800" dirty="0" smtClean="0"/>
              <a:t>1bacteremia </a:t>
            </a:r>
            <a:r>
              <a:rPr lang="en-US" sz="800" dirty="0"/>
              <a:t>in </a:t>
            </a:r>
            <a:r>
              <a:rPr lang="en-US" sz="800" dirty="0" smtClean="0"/>
              <a:t>a prospective </a:t>
            </a:r>
            <a:r>
              <a:rPr lang="en-US" sz="800" dirty="0"/>
              <a:t>cohort of older children and adults </a:t>
            </a:r>
            <a:r>
              <a:rPr lang="en-US" sz="800" dirty="0" smtClean="0"/>
              <a:t>in an </a:t>
            </a:r>
            <a:r>
              <a:rPr lang="en-US" sz="800" dirty="0"/>
              <a:t>area of high HIV prevalence in rural western</a:t>
            </a:r>
          </a:p>
          <a:p>
            <a:pPr>
              <a:lnSpc>
                <a:spcPct val="100000"/>
              </a:lnSpc>
              <a:spcBef>
                <a:spcPts val="0"/>
              </a:spcBef>
            </a:pPr>
            <a:r>
              <a:rPr lang="en-US" sz="800" dirty="0"/>
              <a:t>Kenya</a:t>
            </a:r>
            <a:r>
              <a:rPr lang="en-US" sz="800" dirty="0" smtClean="0"/>
              <a:t>. </a:t>
            </a:r>
            <a:r>
              <a:rPr lang="en-US" sz="800" i="1" dirty="0"/>
              <a:t>BMC Infectious Diseases </a:t>
            </a:r>
            <a:r>
              <a:rPr lang="en-US" sz="800" dirty="0"/>
              <a:t>2010, </a:t>
            </a:r>
            <a:r>
              <a:rPr lang="en-US" sz="800" b="1" dirty="0" smtClean="0"/>
              <a:t>10</a:t>
            </a:r>
            <a:r>
              <a:rPr lang="en-US" sz="800" dirty="0" smtClean="0"/>
              <a:t>:186</a:t>
            </a:r>
          </a:p>
          <a:p>
            <a:pPr>
              <a:lnSpc>
                <a:spcPct val="100000"/>
              </a:lnSpc>
              <a:spcBef>
                <a:spcPts val="0"/>
              </a:spcBef>
            </a:pPr>
            <a:r>
              <a:rPr lang="en-US" sz="800" dirty="0" smtClean="0"/>
              <a:t>3. Njuguna, H </a:t>
            </a:r>
            <a:r>
              <a:rPr lang="en-US" sz="800" dirty="0"/>
              <a:t>,  </a:t>
            </a:r>
            <a:r>
              <a:rPr lang="en-US" sz="800" i="1" dirty="0"/>
              <a:t>et al. </a:t>
            </a:r>
            <a:r>
              <a:rPr lang="en-US" sz="800" dirty="0"/>
              <a:t>Use of Population-based Surveillance to Define the </a:t>
            </a:r>
            <a:r>
              <a:rPr lang="en-US" sz="800" dirty="0" smtClean="0"/>
              <a:t>High Incidence </a:t>
            </a:r>
            <a:r>
              <a:rPr lang="en-US" sz="800" dirty="0"/>
              <a:t>of Shigellosis in an Urban Slum in Nairobi</a:t>
            </a:r>
            <a:r>
              <a:rPr lang="en-US" sz="800" dirty="0" smtClean="0"/>
              <a:t>, Kenya. </a:t>
            </a:r>
            <a:r>
              <a:rPr lang="en-US" sz="800" dirty="0" err="1"/>
              <a:t>PLoS</a:t>
            </a:r>
            <a:r>
              <a:rPr lang="en-US" sz="800" dirty="0"/>
              <a:t> ONE 8(3): e58437. doi:10.1371/journal.pone.0058437</a:t>
            </a:r>
            <a:endParaRPr lang="en-US" sz="1050" dirty="0"/>
          </a:p>
        </p:txBody>
      </p:sp>
    </p:spTree>
    <p:extLst>
      <p:ext uri="{BB962C8B-B14F-4D97-AF65-F5344CB8AC3E}">
        <p14:creationId xmlns:p14="http://schemas.microsoft.com/office/powerpoint/2010/main" val="3852863013"/>
      </p:ext>
    </p:extLst>
  </p:cSld>
  <p:clrMapOvr>
    <a:masterClrMapping/>
  </p:clrMapOvr>
  <p:transition>
    <p:fad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887412"/>
          </a:xfrm>
        </p:spPr>
        <p:txBody>
          <a:bodyPr/>
          <a:lstStyle/>
          <a:p>
            <a:r>
              <a:rPr lang="en-US" sz="3200" dirty="0" smtClean="0"/>
              <a:t>World </a:t>
            </a:r>
            <a:r>
              <a:rPr lang="en-US" sz="3200" dirty="0"/>
              <a:t>Health Assembly resolution on </a:t>
            </a:r>
            <a:r>
              <a:rPr lang="en-US" sz="3200" dirty="0" smtClean="0"/>
              <a:t>AMR</a:t>
            </a:r>
            <a:endParaRPr lang="en-US" sz="3200" dirty="0"/>
          </a:p>
        </p:txBody>
      </p:sp>
      <p:sp>
        <p:nvSpPr>
          <p:cNvPr id="3" name="Content Placeholder 2"/>
          <p:cNvSpPr>
            <a:spLocks noGrp="1"/>
          </p:cNvSpPr>
          <p:nvPr>
            <p:ph idx="1"/>
          </p:nvPr>
        </p:nvSpPr>
        <p:spPr>
          <a:xfrm>
            <a:off x="457200" y="1381125"/>
            <a:ext cx="8229600" cy="4191000"/>
          </a:xfrm>
        </p:spPr>
        <p:txBody>
          <a:bodyPr/>
          <a:lstStyle/>
          <a:p>
            <a:pPr>
              <a:defRPr/>
            </a:pPr>
            <a:r>
              <a:rPr kumimoji="1" lang="en-US" sz="2800" dirty="0"/>
              <a:t>Adhere to a comprehensive, financed national plan with accountability and civil society engagement</a:t>
            </a:r>
          </a:p>
          <a:p>
            <a:pPr>
              <a:defRPr/>
            </a:pPr>
            <a:r>
              <a:rPr kumimoji="1" lang="en-US" sz="2800" dirty="0"/>
              <a:t>Strengthen surveillance and laboratory capacity</a:t>
            </a:r>
          </a:p>
          <a:p>
            <a:pPr>
              <a:defRPr/>
            </a:pPr>
            <a:r>
              <a:rPr kumimoji="1" lang="en-US" sz="2800" dirty="0"/>
              <a:t>Ensure uninterrupted access to essential medicines of assured quality</a:t>
            </a:r>
          </a:p>
          <a:p>
            <a:pPr>
              <a:defRPr/>
            </a:pPr>
            <a:r>
              <a:rPr kumimoji="1" lang="en-US" sz="2800" dirty="0"/>
              <a:t>Regulate and promote rational use of medicines, and ensure proper patient care</a:t>
            </a:r>
          </a:p>
          <a:p>
            <a:pPr>
              <a:defRPr/>
            </a:pPr>
            <a:r>
              <a:rPr kumimoji="1" lang="en-US" sz="2800" dirty="0"/>
              <a:t>Enhance infection prevention and control</a:t>
            </a:r>
          </a:p>
          <a:p>
            <a:pPr>
              <a:defRPr/>
            </a:pPr>
            <a:r>
              <a:rPr kumimoji="1" lang="en-US" sz="2800" dirty="0"/>
              <a:t>Foster innovation, research and new </a:t>
            </a:r>
            <a:r>
              <a:rPr kumimoji="1" lang="en-US" sz="2800" dirty="0" smtClean="0"/>
              <a:t>tools</a:t>
            </a:r>
            <a:endParaRPr lang="en-US" sz="2800" dirty="0"/>
          </a:p>
          <a:p>
            <a:endParaRPr lang="en-US" sz="2800" dirty="0"/>
          </a:p>
        </p:txBody>
      </p:sp>
      <p:sp>
        <p:nvSpPr>
          <p:cNvPr id="4" name="Text Placeholder 3"/>
          <p:cNvSpPr>
            <a:spLocks noGrp="1"/>
          </p:cNvSpPr>
          <p:nvPr>
            <p:ph type="body" sz="quarter" idx="10"/>
          </p:nvPr>
        </p:nvSpPr>
        <p:spPr/>
        <p:txBody>
          <a:bodyPr/>
          <a:lstStyle/>
          <a:p>
            <a:endParaRPr lang="en-US"/>
          </a:p>
        </p:txBody>
      </p:sp>
    </p:spTree>
    <p:extLst>
      <p:ext uri="{BB962C8B-B14F-4D97-AF65-F5344CB8AC3E}">
        <p14:creationId xmlns:p14="http://schemas.microsoft.com/office/powerpoint/2010/main" val="724531291"/>
      </p:ext>
    </p:extLst>
  </p:cSld>
  <p:clrMapOvr>
    <a:masterClrMapping/>
  </p:clrMapOvr>
  <p:transition>
    <p:fade/>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Title 1"/>
          <p:cNvSpPr>
            <a:spLocks noGrp="1"/>
          </p:cNvSpPr>
          <p:nvPr>
            <p:ph type="title"/>
          </p:nvPr>
        </p:nvSpPr>
        <p:spPr>
          <a:xfrm>
            <a:off x="556847" y="480646"/>
            <a:ext cx="7901354" cy="715108"/>
          </a:xfrm>
        </p:spPr>
        <p:txBody>
          <a:bodyPr/>
          <a:lstStyle/>
          <a:p>
            <a:pPr algn="ctr"/>
            <a:r>
              <a:rPr lang="en-US" altLang="en-US" sz="3200" b="1" dirty="0" smtClean="0">
                <a:solidFill>
                  <a:schemeClr val="bg1"/>
                </a:solidFill>
                <a:latin typeface="Calibri" panose="020F0502020204030204" pitchFamily="34" charset="0"/>
              </a:rPr>
              <a:t>MOH structure for IPC/AMR</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050006615"/>
              </p:ext>
            </p:extLst>
          </p:nvPr>
        </p:nvGraphicFramePr>
        <p:xfrm>
          <a:off x="328247" y="1195754"/>
          <a:ext cx="5462953" cy="524021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Content Placeholder 2"/>
          <p:cNvSpPr txBox="1">
            <a:spLocks/>
          </p:cNvSpPr>
          <p:nvPr/>
        </p:nvSpPr>
        <p:spPr>
          <a:xfrm>
            <a:off x="5521569" y="2157045"/>
            <a:ext cx="3341077" cy="4278924"/>
          </a:xfrm>
          <a:prstGeom prst="rect">
            <a:avLst/>
          </a:prstGeom>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sz="2800" dirty="0" smtClean="0">
                <a:solidFill>
                  <a:schemeClr val="bg2"/>
                </a:solidFill>
              </a:rPr>
              <a:t>Activities</a:t>
            </a:r>
          </a:p>
          <a:p>
            <a:pPr lvl="1"/>
            <a:r>
              <a:rPr lang="en-US" sz="2400" dirty="0" smtClean="0">
                <a:solidFill>
                  <a:schemeClr val="bg2"/>
                </a:solidFill>
              </a:rPr>
              <a:t>Training of health care workers on IPC/AMR</a:t>
            </a:r>
          </a:p>
          <a:p>
            <a:pPr lvl="1"/>
            <a:r>
              <a:rPr lang="en-US" sz="2400" dirty="0" smtClean="0">
                <a:solidFill>
                  <a:schemeClr val="bg2"/>
                </a:solidFill>
              </a:rPr>
              <a:t>Setting up IPC and antimicrobial stewardship(AMS) program</a:t>
            </a:r>
          </a:p>
          <a:p>
            <a:pPr lvl="1"/>
            <a:r>
              <a:rPr lang="en-US" sz="2400" dirty="0" smtClean="0">
                <a:solidFill>
                  <a:schemeClr val="bg2"/>
                </a:solidFill>
              </a:rPr>
              <a:t>Model sites for IPC and AMR</a:t>
            </a:r>
            <a:endParaRPr lang="en-US" sz="2400" dirty="0">
              <a:solidFill>
                <a:schemeClr val="bg2"/>
              </a:solidFill>
            </a:endParaRPr>
          </a:p>
        </p:txBody>
      </p:sp>
    </p:spTree>
    <p:extLst>
      <p:ext uri="{BB962C8B-B14F-4D97-AF65-F5344CB8AC3E}">
        <p14:creationId xmlns:p14="http://schemas.microsoft.com/office/powerpoint/2010/main" val="254730618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51719"/>
            <a:ext cx="8405446" cy="877411"/>
          </a:xfrm>
        </p:spPr>
        <p:txBody>
          <a:bodyPr/>
          <a:lstStyle/>
          <a:p>
            <a:r>
              <a:rPr lang="en-US" sz="3200" dirty="0" smtClean="0"/>
              <a:t>Global Health Security Agenda (GHSA) overview</a:t>
            </a:r>
            <a:endParaRPr lang="en-US" sz="3200" dirty="0"/>
          </a:p>
        </p:txBody>
      </p:sp>
      <p:sp>
        <p:nvSpPr>
          <p:cNvPr id="3" name="Content Placeholder 2"/>
          <p:cNvSpPr>
            <a:spLocks noGrp="1"/>
          </p:cNvSpPr>
          <p:nvPr>
            <p:ph idx="1"/>
          </p:nvPr>
        </p:nvSpPr>
        <p:spPr>
          <a:xfrm>
            <a:off x="457200" y="1380841"/>
            <a:ext cx="8229600" cy="4191000"/>
          </a:xfrm>
        </p:spPr>
        <p:txBody>
          <a:bodyPr/>
          <a:lstStyle/>
          <a:p>
            <a:pPr>
              <a:defRPr/>
            </a:pPr>
            <a:r>
              <a:rPr lang="en-US" sz="2800" dirty="0"/>
              <a:t>Launched in 2014</a:t>
            </a:r>
          </a:p>
          <a:p>
            <a:pPr>
              <a:defRPr/>
            </a:pPr>
            <a:r>
              <a:rPr lang="en-US" sz="2800" dirty="0"/>
              <a:t>Goals: prevent, detect, respond to infectious disease threat and promote global health security as security priority</a:t>
            </a:r>
          </a:p>
          <a:p>
            <a:pPr>
              <a:defRPr/>
            </a:pPr>
            <a:r>
              <a:rPr lang="en-US" sz="2800" dirty="0"/>
              <a:t>Half of the investment </a:t>
            </a:r>
            <a:r>
              <a:rPr lang="en-US" sz="2800" dirty="0" smtClean="0"/>
              <a:t>for </a:t>
            </a:r>
            <a:r>
              <a:rPr lang="en-US" sz="2800" dirty="0"/>
              <a:t>Africa</a:t>
            </a:r>
          </a:p>
          <a:p>
            <a:pPr>
              <a:defRPr/>
            </a:pPr>
            <a:r>
              <a:rPr lang="en-US" sz="2800" dirty="0"/>
              <a:t>Partnership: WHO, IHR (2005), FAO, OIE</a:t>
            </a:r>
          </a:p>
          <a:p>
            <a:endParaRPr lang="en-US" sz="2800" dirty="0"/>
          </a:p>
        </p:txBody>
      </p:sp>
      <p:pic>
        <p:nvPicPr>
          <p:cNvPr id="5" name="Picture 3"/>
          <p:cNvPicPr>
            <a:picLocks noChangeAspect="1"/>
          </p:cNvPicPr>
          <p:nvPr/>
        </p:nvPicPr>
        <p:blipFill>
          <a:blip r:embed="rId3">
            <a:extLst>
              <a:ext uri="{28A0092B-C50C-407E-A947-70E740481C1C}">
                <a14:useLocalDpi xmlns:a14="http://schemas.microsoft.com/office/drawing/2010/main" val="0"/>
              </a:ext>
            </a:extLst>
          </a:blip>
          <a:srcRect l="1448" t="5174" r="2299"/>
          <a:stretch>
            <a:fillRect/>
          </a:stretch>
        </p:blipFill>
        <p:spPr bwMode="auto">
          <a:xfrm>
            <a:off x="6019800" y="4272058"/>
            <a:ext cx="2842846" cy="21287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Oval Callout 4"/>
          <p:cNvSpPr>
            <a:spLocks noChangeArrowheads="1"/>
          </p:cNvSpPr>
          <p:nvPr/>
        </p:nvSpPr>
        <p:spPr bwMode="auto">
          <a:xfrm rot="16722952">
            <a:off x="1351944" y="3115723"/>
            <a:ext cx="2424936" cy="4566312"/>
          </a:xfrm>
          <a:prstGeom prst="wedgeEllipseCallout">
            <a:avLst>
              <a:gd name="adj1" fmla="val 25351"/>
              <a:gd name="adj2" fmla="val 102589"/>
            </a:avLst>
          </a:prstGeom>
          <a:noFill/>
          <a:ln w="44450" algn="ctr">
            <a:solidFill>
              <a:srgbClr val="FFFF00"/>
            </a:solidFill>
            <a:round/>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lr>
                <a:schemeClr val="tx2"/>
              </a:buClr>
              <a:buSzPct val="60000"/>
              <a:buFont typeface="Wingdings" panose="05000000000000000000" pitchFamily="2" charset="2"/>
              <a:buChar char="n"/>
              <a:defRPr sz="2800">
                <a:solidFill>
                  <a:schemeClr val="tx1"/>
                </a:solidFill>
                <a:latin typeface="Arial" panose="020B0604020202020204" pitchFamily="34" charset="0"/>
              </a:defRPr>
            </a:lvl1pPr>
            <a:lvl2pPr marL="742950" indent="-285750">
              <a:spcBef>
                <a:spcPct val="20000"/>
              </a:spcBef>
              <a:buClr>
                <a:schemeClr val="tx2"/>
              </a:buClr>
              <a:buSzPct val="75000"/>
              <a:buChar char="–"/>
              <a:defRPr sz="2600">
                <a:solidFill>
                  <a:schemeClr val="tx1"/>
                </a:solidFill>
                <a:latin typeface="Arial" panose="020B0604020202020204" pitchFamily="34" charset="0"/>
              </a:defRPr>
            </a:lvl2pPr>
            <a:lvl3pPr marL="1143000" indent="-228600">
              <a:spcBef>
                <a:spcPct val="20000"/>
              </a:spcBef>
              <a:buClr>
                <a:schemeClr val="tx2"/>
              </a:buClr>
              <a:buSzPct val="75000"/>
              <a:buChar char="•"/>
              <a:defRPr sz="2400">
                <a:solidFill>
                  <a:schemeClr val="tx1"/>
                </a:solidFill>
                <a:latin typeface="Arial" panose="020B0604020202020204" pitchFamily="34" charset="0"/>
              </a:defRPr>
            </a:lvl3pPr>
            <a:lvl4pPr marL="1600200" indent="-228600">
              <a:spcBef>
                <a:spcPct val="20000"/>
              </a:spcBef>
              <a:buClr>
                <a:schemeClr val="tx2"/>
              </a:buClr>
              <a:buSzPct val="75000"/>
              <a:buChar char="–"/>
              <a:defRPr sz="2000">
                <a:solidFill>
                  <a:schemeClr val="tx1"/>
                </a:solidFill>
                <a:latin typeface="Arial" panose="020B0604020202020204" pitchFamily="34" charset="0"/>
              </a:defRPr>
            </a:lvl4pPr>
            <a:lvl5pPr marL="2057400" indent="-228600">
              <a:spcBef>
                <a:spcPct val="20000"/>
              </a:spcBef>
              <a:buClr>
                <a:schemeClr val="tx2"/>
              </a:buClr>
              <a:buSzPct val="75000"/>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2"/>
              </a:buClr>
              <a:buSzPct val="75000"/>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2"/>
              </a:buClr>
              <a:buSzPct val="75000"/>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2"/>
              </a:buClr>
              <a:buSzPct val="75000"/>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2"/>
              </a:buClr>
              <a:buSzPct val="75000"/>
              <a:buChar char="•"/>
              <a:defRPr sz="2000">
                <a:solidFill>
                  <a:schemeClr val="tx1"/>
                </a:solidFill>
                <a:latin typeface="Arial" panose="020B0604020202020204" pitchFamily="34" charset="0"/>
              </a:defRPr>
            </a:lvl9pPr>
          </a:lstStyle>
          <a:p>
            <a:pPr algn="r" eaLnBrk="1" hangingPunct="1">
              <a:spcBef>
                <a:spcPct val="0"/>
              </a:spcBef>
              <a:buClrTx/>
              <a:buSzTx/>
              <a:buFontTx/>
              <a:buNone/>
            </a:pPr>
            <a:endParaRPr lang="en-US" altLang="en-US" sz="2400">
              <a:latin typeface="Times New Roman" panose="02020603050405020304" pitchFamily="18" charset="0"/>
            </a:endParaRPr>
          </a:p>
        </p:txBody>
      </p:sp>
      <p:sp>
        <p:nvSpPr>
          <p:cNvPr id="7" name="TextBox 5"/>
          <p:cNvSpPr txBox="1">
            <a:spLocks noChangeArrowheads="1"/>
          </p:cNvSpPr>
          <p:nvPr/>
        </p:nvSpPr>
        <p:spPr bwMode="auto">
          <a:xfrm>
            <a:off x="457200" y="4648512"/>
            <a:ext cx="4351605" cy="18466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chemeClr val="tx2"/>
              </a:buClr>
              <a:buSzPct val="60000"/>
              <a:buFont typeface="Wingdings" panose="05000000000000000000" pitchFamily="2" charset="2"/>
              <a:buChar char="n"/>
              <a:defRPr sz="2800">
                <a:solidFill>
                  <a:schemeClr val="tx1"/>
                </a:solidFill>
                <a:latin typeface="Arial" panose="020B0604020202020204" pitchFamily="34" charset="0"/>
              </a:defRPr>
            </a:lvl1pPr>
            <a:lvl2pPr marL="742950" indent="-285750">
              <a:spcBef>
                <a:spcPct val="20000"/>
              </a:spcBef>
              <a:buClr>
                <a:schemeClr val="tx2"/>
              </a:buClr>
              <a:buSzPct val="75000"/>
              <a:buChar char="–"/>
              <a:defRPr sz="2600">
                <a:solidFill>
                  <a:schemeClr val="tx1"/>
                </a:solidFill>
                <a:latin typeface="Arial" panose="020B0604020202020204" pitchFamily="34" charset="0"/>
              </a:defRPr>
            </a:lvl2pPr>
            <a:lvl3pPr marL="1143000" indent="-228600">
              <a:spcBef>
                <a:spcPct val="20000"/>
              </a:spcBef>
              <a:buClr>
                <a:schemeClr val="tx2"/>
              </a:buClr>
              <a:buSzPct val="75000"/>
              <a:buChar char="•"/>
              <a:defRPr sz="2400">
                <a:solidFill>
                  <a:schemeClr val="tx1"/>
                </a:solidFill>
                <a:latin typeface="Arial" panose="020B0604020202020204" pitchFamily="34" charset="0"/>
              </a:defRPr>
            </a:lvl3pPr>
            <a:lvl4pPr marL="1600200" indent="-228600">
              <a:spcBef>
                <a:spcPct val="20000"/>
              </a:spcBef>
              <a:buClr>
                <a:schemeClr val="tx2"/>
              </a:buClr>
              <a:buSzPct val="75000"/>
              <a:buChar char="–"/>
              <a:defRPr sz="2000">
                <a:solidFill>
                  <a:schemeClr val="tx1"/>
                </a:solidFill>
                <a:latin typeface="Arial" panose="020B0604020202020204" pitchFamily="34" charset="0"/>
              </a:defRPr>
            </a:lvl4pPr>
            <a:lvl5pPr marL="2057400" indent="-228600">
              <a:spcBef>
                <a:spcPct val="20000"/>
              </a:spcBef>
              <a:buClr>
                <a:schemeClr val="tx2"/>
              </a:buClr>
              <a:buSzPct val="75000"/>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2"/>
              </a:buClr>
              <a:buSzPct val="75000"/>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2"/>
              </a:buClr>
              <a:buSzPct val="75000"/>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2"/>
              </a:buClr>
              <a:buSzPct val="75000"/>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2"/>
              </a:buClr>
              <a:buSzPct val="75000"/>
              <a:buChar char="•"/>
              <a:defRPr sz="2000">
                <a:solidFill>
                  <a:schemeClr val="tx1"/>
                </a:solidFill>
                <a:latin typeface="Arial" panose="020B0604020202020204" pitchFamily="34" charset="0"/>
              </a:defRPr>
            </a:lvl9pPr>
          </a:lstStyle>
          <a:p>
            <a:pPr>
              <a:spcBef>
                <a:spcPct val="0"/>
              </a:spcBef>
              <a:buClrTx/>
              <a:buSzTx/>
              <a:buFontTx/>
              <a:buNone/>
            </a:pPr>
            <a:r>
              <a:rPr lang="en-US" altLang="en-US" sz="1800" dirty="0">
                <a:solidFill>
                  <a:schemeClr val="bg2"/>
                </a:solidFill>
                <a:latin typeface="Times New Roman" panose="02020603050405020304" pitchFamily="18" charset="0"/>
              </a:rPr>
              <a:t>“</a:t>
            </a:r>
            <a:r>
              <a:rPr lang="en-US" altLang="en-US" sz="1800" i="1" dirty="0">
                <a:solidFill>
                  <a:schemeClr val="bg2"/>
                </a:solidFill>
                <a:latin typeface="Times New Roman" panose="02020603050405020304" pitchFamily="18" charset="0"/>
              </a:rPr>
              <a:t>…we must come together to prevent, and detect, and fight every kind of biological danger — whether it’s a pandemic like H1N1, or a terrorist threat, or a treatable disease”.</a:t>
            </a:r>
            <a:r>
              <a:rPr lang="en-US" altLang="en-US" sz="1800" dirty="0">
                <a:solidFill>
                  <a:schemeClr val="bg2"/>
                </a:solidFill>
                <a:latin typeface="Times New Roman" panose="02020603050405020304" pitchFamily="18" charset="0"/>
              </a:rPr>
              <a:t>” </a:t>
            </a:r>
            <a:r>
              <a:rPr lang="en-US" altLang="en-US" sz="1800" dirty="0" smtClean="0">
                <a:solidFill>
                  <a:schemeClr val="bg2"/>
                </a:solidFill>
                <a:latin typeface="Times New Roman" panose="02020603050405020304" pitchFamily="18" charset="0"/>
              </a:rPr>
              <a:t>—</a:t>
            </a:r>
            <a:r>
              <a:rPr lang="en-US" altLang="en-US" sz="1800" dirty="0">
                <a:solidFill>
                  <a:schemeClr val="bg2"/>
                </a:solidFill>
                <a:latin typeface="Times New Roman" panose="02020603050405020304" pitchFamily="18" charset="0"/>
              </a:rPr>
              <a:t>President Barack Obama, 2011</a:t>
            </a:r>
          </a:p>
          <a:p>
            <a:pPr>
              <a:spcBef>
                <a:spcPct val="0"/>
              </a:spcBef>
              <a:buClrTx/>
              <a:buSzTx/>
              <a:buFontTx/>
              <a:buNone/>
            </a:pPr>
            <a:endParaRPr lang="en-US" altLang="en-US" sz="2400" dirty="0">
              <a:latin typeface="Times New Roman" panose="02020603050405020304" pitchFamily="18" charset="0"/>
            </a:endParaRPr>
          </a:p>
        </p:txBody>
      </p:sp>
    </p:spTree>
    <p:extLst>
      <p:ext uri="{BB962C8B-B14F-4D97-AF65-F5344CB8AC3E}">
        <p14:creationId xmlns:p14="http://schemas.microsoft.com/office/powerpoint/2010/main" val="4097762442"/>
      </p:ext>
    </p:extLst>
  </p:cSld>
  <p:clrMapOvr>
    <a:masterClrMapping/>
  </p:clrMapOvr>
  <p:transition>
    <p:fade/>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Title 1"/>
          <p:cNvSpPr txBox="1">
            <a:spLocks/>
          </p:cNvSpPr>
          <p:nvPr/>
        </p:nvSpPr>
        <p:spPr bwMode="auto">
          <a:xfrm>
            <a:off x="0" y="356100"/>
            <a:ext cx="9144000" cy="1054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lstStyle>
            <a:lvl1pPr defTabSz="457200">
              <a:spcBef>
                <a:spcPct val="20000"/>
              </a:spcBef>
              <a:buClr>
                <a:schemeClr val="tx2"/>
              </a:buClr>
              <a:buSzPct val="60000"/>
              <a:buFont typeface="Wingdings" panose="05000000000000000000" pitchFamily="2" charset="2"/>
              <a:buChar char="n"/>
              <a:defRPr sz="2800">
                <a:solidFill>
                  <a:schemeClr val="tx1"/>
                </a:solidFill>
                <a:latin typeface="Arial" panose="020B0604020202020204" pitchFamily="34" charset="0"/>
              </a:defRPr>
            </a:lvl1pPr>
            <a:lvl2pPr marL="742950" indent="-285750" defTabSz="457200">
              <a:spcBef>
                <a:spcPct val="20000"/>
              </a:spcBef>
              <a:buClr>
                <a:schemeClr val="tx2"/>
              </a:buClr>
              <a:buSzPct val="75000"/>
              <a:buChar char="–"/>
              <a:defRPr sz="2600">
                <a:solidFill>
                  <a:schemeClr val="tx1"/>
                </a:solidFill>
                <a:latin typeface="Arial" panose="020B0604020202020204" pitchFamily="34" charset="0"/>
              </a:defRPr>
            </a:lvl2pPr>
            <a:lvl3pPr marL="1143000" indent="-228600" defTabSz="457200">
              <a:spcBef>
                <a:spcPct val="20000"/>
              </a:spcBef>
              <a:buClr>
                <a:schemeClr val="tx2"/>
              </a:buClr>
              <a:buSzPct val="75000"/>
              <a:buChar char="•"/>
              <a:defRPr sz="2400">
                <a:solidFill>
                  <a:schemeClr val="tx1"/>
                </a:solidFill>
                <a:latin typeface="Arial" panose="020B0604020202020204" pitchFamily="34" charset="0"/>
              </a:defRPr>
            </a:lvl3pPr>
            <a:lvl4pPr marL="1600200" indent="-228600" defTabSz="457200">
              <a:spcBef>
                <a:spcPct val="20000"/>
              </a:spcBef>
              <a:buClr>
                <a:schemeClr val="tx2"/>
              </a:buClr>
              <a:buSzPct val="75000"/>
              <a:buChar char="–"/>
              <a:defRPr sz="2000">
                <a:solidFill>
                  <a:schemeClr val="tx1"/>
                </a:solidFill>
                <a:latin typeface="Arial" panose="020B0604020202020204" pitchFamily="34" charset="0"/>
              </a:defRPr>
            </a:lvl4pPr>
            <a:lvl5pPr marL="2057400" indent="-228600" defTabSz="457200">
              <a:spcBef>
                <a:spcPct val="20000"/>
              </a:spcBef>
              <a:buClr>
                <a:schemeClr val="tx2"/>
              </a:buClr>
              <a:buSzPct val="75000"/>
              <a:buChar char="•"/>
              <a:defRPr sz="2000">
                <a:solidFill>
                  <a:schemeClr val="tx1"/>
                </a:solidFill>
                <a:latin typeface="Arial" panose="020B0604020202020204" pitchFamily="34" charset="0"/>
              </a:defRPr>
            </a:lvl5pPr>
            <a:lvl6pPr marL="2514600" indent="-228600" defTabSz="457200" eaLnBrk="0" fontAlgn="base" hangingPunct="0">
              <a:spcBef>
                <a:spcPct val="20000"/>
              </a:spcBef>
              <a:spcAft>
                <a:spcPct val="0"/>
              </a:spcAft>
              <a:buClr>
                <a:schemeClr val="tx2"/>
              </a:buClr>
              <a:buSzPct val="75000"/>
              <a:buChar char="•"/>
              <a:defRPr sz="2000">
                <a:solidFill>
                  <a:schemeClr val="tx1"/>
                </a:solidFill>
                <a:latin typeface="Arial" panose="020B0604020202020204" pitchFamily="34" charset="0"/>
              </a:defRPr>
            </a:lvl6pPr>
            <a:lvl7pPr marL="2971800" indent="-228600" defTabSz="457200" eaLnBrk="0" fontAlgn="base" hangingPunct="0">
              <a:spcBef>
                <a:spcPct val="20000"/>
              </a:spcBef>
              <a:spcAft>
                <a:spcPct val="0"/>
              </a:spcAft>
              <a:buClr>
                <a:schemeClr val="tx2"/>
              </a:buClr>
              <a:buSzPct val="75000"/>
              <a:buChar char="•"/>
              <a:defRPr sz="2000">
                <a:solidFill>
                  <a:schemeClr val="tx1"/>
                </a:solidFill>
                <a:latin typeface="Arial" panose="020B0604020202020204" pitchFamily="34" charset="0"/>
              </a:defRPr>
            </a:lvl7pPr>
            <a:lvl8pPr marL="3429000" indent="-228600" defTabSz="457200" eaLnBrk="0" fontAlgn="base" hangingPunct="0">
              <a:spcBef>
                <a:spcPct val="20000"/>
              </a:spcBef>
              <a:spcAft>
                <a:spcPct val="0"/>
              </a:spcAft>
              <a:buClr>
                <a:schemeClr val="tx2"/>
              </a:buClr>
              <a:buSzPct val="75000"/>
              <a:buChar char="•"/>
              <a:defRPr sz="2000">
                <a:solidFill>
                  <a:schemeClr val="tx1"/>
                </a:solidFill>
                <a:latin typeface="Arial" panose="020B0604020202020204" pitchFamily="34" charset="0"/>
              </a:defRPr>
            </a:lvl8pPr>
            <a:lvl9pPr marL="3886200" indent="-228600" defTabSz="457200" eaLnBrk="0" fontAlgn="base" hangingPunct="0">
              <a:spcBef>
                <a:spcPct val="20000"/>
              </a:spcBef>
              <a:spcAft>
                <a:spcPct val="0"/>
              </a:spcAft>
              <a:buClr>
                <a:schemeClr val="tx2"/>
              </a:buClr>
              <a:buSzPct val="75000"/>
              <a:buChar char="•"/>
              <a:defRPr sz="2000">
                <a:solidFill>
                  <a:schemeClr val="tx1"/>
                </a:solidFill>
                <a:latin typeface="Arial" panose="020B0604020202020204" pitchFamily="34" charset="0"/>
              </a:defRPr>
            </a:lvl9pPr>
          </a:lstStyle>
          <a:p>
            <a:pPr algn="ctr" eaLnBrk="1" hangingPunct="1">
              <a:spcBef>
                <a:spcPct val="0"/>
              </a:spcBef>
              <a:buClrTx/>
              <a:buSzTx/>
              <a:buFontTx/>
              <a:buNone/>
            </a:pPr>
            <a:r>
              <a:rPr lang="en-US" altLang="en-US" sz="3200" b="1" dirty="0">
                <a:solidFill>
                  <a:srgbClr val="FFFF00"/>
                </a:solidFill>
                <a:latin typeface="Calibri" panose="020F0502020204030204" pitchFamily="34" charset="0"/>
                <a:ea typeface="ＭＳ Ｐゴシック" panose="020B0600070205080204" pitchFamily="34" charset="-128"/>
                <a:cs typeface="Arial" panose="020B0604020202020204" pitchFamily="34" charset="0"/>
              </a:rPr>
              <a:t>Action Packages to Achieve Targets</a:t>
            </a:r>
          </a:p>
        </p:txBody>
      </p:sp>
      <p:grpSp>
        <p:nvGrpSpPr>
          <p:cNvPr id="28675" name="Group 1"/>
          <p:cNvGrpSpPr>
            <a:grpSpLocks/>
          </p:cNvGrpSpPr>
          <p:nvPr/>
        </p:nvGrpSpPr>
        <p:grpSpPr bwMode="auto">
          <a:xfrm>
            <a:off x="643731" y="1257299"/>
            <a:ext cx="7856538" cy="5041749"/>
            <a:chOff x="262958" y="849366"/>
            <a:chExt cx="8717190" cy="5830948"/>
          </a:xfrm>
        </p:grpSpPr>
        <p:grpSp>
          <p:nvGrpSpPr>
            <p:cNvPr id="28676" name="Group 3"/>
            <p:cNvGrpSpPr>
              <a:grpSpLocks/>
            </p:cNvGrpSpPr>
            <p:nvPr/>
          </p:nvGrpSpPr>
          <p:grpSpPr bwMode="auto">
            <a:xfrm>
              <a:off x="262958" y="849366"/>
              <a:ext cx="2432428" cy="1389221"/>
              <a:chOff x="234572" y="849366"/>
              <a:chExt cx="2432428" cy="1389221"/>
            </a:xfrm>
          </p:grpSpPr>
          <p:sp>
            <p:nvSpPr>
              <p:cNvPr id="28707" name="TextBox 5"/>
              <p:cNvSpPr txBox="1">
                <a:spLocks noChangeArrowheads="1"/>
              </p:cNvSpPr>
              <p:nvPr/>
            </p:nvSpPr>
            <p:spPr bwMode="auto">
              <a:xfrm>
                <a:off x="234572" y="1992366"/>
                <a:ext cx="2432428" cy="246221"/>
              </a:xfrm>
              <a:prstGeom prst="rect">
                <a:avLst/>
              </a:prstGeom>
              <a:solidFill>
                <a:srgbClr val="FFFF00"/>
              </a:solid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spcBef>
                    <a:spcPct val="20000"/>
                  </a:spcBef>
                  <a:buClr>
                    <a:schemeClr val="tx2"/>
                  </a:buClr>
                  <a:buSzPct val="60000"/>
                  <a:buFont typeface="Wingdings" panose="05000000000000000000" pitchFamily="2" charset="2"/>
                  <a:buChar char="n"/>
                  <a:defRPr sz="2800">
                    <a:solidFill>
                      <a:schemeClr val="tx1"/>
                    </a:solidFill>
                    <a:latin typeface="Arial" panose="020B0604020202020204" pitchFamily="34" charset="0"/>
                  </a:defRPr>
                </a:lvl1pPr>
                <a:lvl2pPr marL="742950" indent="-285750">
                  <a:spcBef>
                    <a:spcPct val="20000"/>
                  </a:spcBef>
                  <a:buClr>
                    <a:schemeClr val="tx2"/>
                  </a:buClr>
                  <a:buSzPct val="75000"/>
                  <a:buChar char="–"/>
                  <a:defRPr sz="2600">
                    <a:solidFill>
                      <a:schemeClr val="tx1"/>
                    </a:solidFill>
                    <a:latin typeface="Arial" panose="020B0604020202020204" pitchFamily="34" charset="0"/>
                  </a:defRPr>
                </a:lvl2pPr>
                <a:lvl3pPr marL="1143000" indent="-228600">
                  <a:spcBef>
                    <a:spcPct val="20000"/>
                  </a:spcBef>
                  <a:buClr>
                    <a:schemeClr val="tx2"/>
                  </a:buClr>
                  <a:buSzPct val="75000"/>
                  <a:buChar char="•"/>
                  <a:defRPr sz="2400">
                    <a:solidFill>
                      <a:schemeClr val="tx1"/>
                    </a:solidFill>
                    <a:latin typeface="Arial" panose="020B0604020202020204" pitchFamily="34" charset="0"/>
                  </a:defRPr>
                </a:lvl3pPr>
                <a:lvl4pPr marL="1600200" indent="-228600">
                  <a:spcBef>
                    <a:spcPct val="20000"/>
                  </a:spcBef>
                  <a:buClr>
                    <a:schemeClr val="tx2"/>
                  </a:buClr>
                  <a:buSzPct val="75000"/>
                  <a:buChar char="–"/>
                  <a:defRPr sz="2000">
                    <a:solidFill>
                      <a:schemeClr val="tx1"/>
                    </a:solidFill>
                    <a:latin typeface="Arial" panose="020B0604020202020204" pitchFamily="34" charset="0"/>
                  </a:defRPr>
                </a:lvl4pPr>
                <a:lvl5pPr marL="2057400" indent="-228600">
                  <a:spcBef>
                    <a:spcPct val="20000"/>
                  </a:spcBef>
                  <a:buClr>
                    <a:schemeClr val="tx2"/>
                  </a:buClr>
                  <a:buSzPct val="75000"/>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2"/>
                  </a:buClr>
                  <a:buSzPct val="75000"/>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2"/>
                  </a:buClr>
                  <a:buSzPct val="75000"/>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2"/>
                  </a:buClr>
                  <a:buSzPct val="75000"/>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2"/>
                  </a:buClr>
                  <a:buSzPct val="75000"/>
                  <a:buChar char="•"/>
                  <a:defRPr sz="2000">
                    <a:solidFill>
                      <a:schemeClr val="tx1"/>
                    </a:solidFill>
                    <a:latin typeface="Arial" panose="020B0604020202020204" pitchFamily="34" charset="0"/>
                  </a:defRPr>
                </a:lvl9pPr>
              </a:lstStyle>
              <a:p>
                <a:pPr algn="ctr">
                  <a:spcBef>
                    <a:spcPct val="0"/>
                  </a:spcBef>
                  <a:buClrTx/>
                  <a:buSzTx/>
                  <a:buFontTx/>
                  <a:buNone/>
                </a:pPr>
                <a:r>
                  <a:rPr lang="en-US" altLang="en-US" sz="1600">
                    <a:solidFill>
                      <a:srgbClr val="FF0000"/>
                    </a:solidFill>
                    <a:latin typeface="Times New Roman" panose="02020603050405020304" pitchFamily="18" charset="0"/>
                  </a:rPr>
                  <a:t>Antimicrobial</a:t>
                </a:r>
                <a:r>
                  <a:rPr lang="en-US" altLang="en-US" sz="1600">
                    <a:solidFill>
                      <a:schemeClr val="tx2"/>
                    </a:solidFill>
                    <a:latin typeface="Times New Roman" panose="02020603050405020304" pitchFamily="18" charset="0"/>
                  </a:rPr>
                  <a:t> </a:t>
                </a:r>
                <a:r>
                  <a:rPr lang="en-US" altLang="en-US" sz="1600">
                    <a:solidFill>
                      <a:srgbClr val="FF0000"/>
                    </a:solidFill>
                    <a:latin typeface="Times New Roman" panose="02020603050405020304" pitchFamily="18" charset="0"/>
                  </a:rPr>
                  <a:t>Resistance</a:t>
                </a:r>
              </a:p>
            </p:txBody>
          </p:sp>
          <p:pic>
            <p:nvPicPr>
              <p:cNvPr id="28708" name="Picture 2" descr="E:\CDC Work\tapper_EIS_slides_get_to_zero\THURSDAY\12-antimicrobial.png"/>
              <p:cNvPicPr>
                <a:picLocks noChangeAspect="1"/>
              </p:cNvPicPr>
              <p:nvPr/>
            </p:nvPicPr>
            <p:blipFill>
              <a:blip r:embed="rId3" r:link="rId4">
                <a:extLst>
                  <a:ext uri="{28A0092B-C50C-407E-A947-70E740481C1C}">
                    <a14:useLocalDpi xmlns:a14="http://schemas.microsoft.com/office/drawing/2010/main" val="0"/>
                  </a:ext>
                </a:extLst>
              </a:blip>
              <a:srcRect/>
              <a:stretch>
                <a:fillRect/>
              </a:stretch>
            </p:blipFill>
            <p:spPr bwMode="auto">
              <a:xfrm>
                <a:off x="879286" y="849366"/>
                <a:ext cx="11430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28677" name="Group 39"/>
            <p:cNvGrpSpPr>
              <a:grpSpLocks/>
            </p:cNvGrpSpPr>
            <p:nvPr/>
          </p:nvGrpSpPr>
          <p:grpSpPr bwMode="auto">
            <a:xfrm>
              <a:off x="533891" y="2329942"/>
              <a:ext cx="1890562" cy="1389221"/>
              <a:chOff x="505505" y="2511202"/>
              <a:chExt cx="1890562" cy="1389221"/>
            </a:xfrm>
          </p:grpSpPr>
          <p:sp>
            <p:nvSpPr>
              <p:cNvPr id="28705" name="TextBox 33"/>
              <p:cNvSpPr txBox="1">
                <a:spLocks noChangeArrowheads="1"/>
              </p:cNvSpPr>
              <p:nvPr/>
            </p:nvSpPr>
            <p:spPr bwMode="auto">
              <a:xfrm>
                <a:off x="505505" y="3654202"/>
                <a:ext cx="1890562"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spcBef>
                    <a:spcPct val="20000"/>
                  </a:spcBef>
                  <a:buClr>
                    <a:schemeClr val="tx2"/>
                  </a:buClr>
                  <a:buSzPct val="60000"/>
                  <a:buFont typeface="Wingdings" panose="05000000000000000000" pitchFamily="2" charset="2"/>
                  <a:buChar char="n"/>
                  <a:defRPr sz="2800">
                    <a:solidFill>
                      <a:schemeClr val="tx1"/>
                    </a:solidFill>
                    <a:latin typeface="Arial" panose="020B0604020202020204" pitchFamily="34" charset="0"/>
                  </a:defRPr>
                </a:lvl1pPr>
                <a:lvl2pPr marL="742950" indent="-285750">
                  <a:spcBef>
                    <a:spcPct val="20000"/>
                  </a:spcBef>
                  <a:buClr>
                    <a:schemeClr val="tx2"/>
                  </a:buClr>
                  <a:buSzPct val="75000"/>
                  <a:buChar char="–"/>
                  <a:defRPr sz="2600">
                    <a:solidFill>
                      <a:schemeClr val="tx1"/>
                    </a:solidFill>
                    <a:latin typeface="Arial" panose="020B0604020202020204" pitchFamily="34" charset="0"/>
                  </a:defRPr>
                </a:lvl2pPr>
                <a:lvl3pPr marL="1143000" indent="-228600">
                  <a:spcBef>
                    <a:spcPct val="20000"/>
                  </a:spcBef>
                  <a:buClr>
                    <a:schemeClr val="tx2"/>
                  </a:buClr>
                  <a:buSzPct val="75000"/>
                  <a:buChar char="•"/>
                  <a:defRPr sz="2400">
                    <a:solidFill>
                      <a:schemeClr val="tx1"/>
                    </a:solidFill>
                    <a:latin typeface="Arial" panose="020B0604020202020204" pitchFamily="34" charset="0"/>
                  </a:defRPr>
                </a:lvl3pPr>
                <a:lvl4pPr marL="1600200" indent="-228600">
                  <a:spcBef>
                    <a:spcPct val="20000"/>
                  </a:spcBef>
                  <a:buClr>
                    <a:schemeClr val="tx2"/>
                  </a:buClr>
                  <a:buSzPct val="75000"/>
                  <a:buChar char="–"/>
                  <a:defRPr sz="2000">
                    <a:solidFill>
                      <a:schemeClr val="tx1"/>
                    </a:solidFill>
                    <a:latin typeface="Arial" panose="020B0604020202020204" pitchFamily="34" charset="0"/>
                  </a:defRPr>
                </a:lvl4pPr>
                <a:lvl5pPr marL="2057400" indent="-228600">
                  <a:spcBef>
                    <a:spcPct val="20000"/>
                  </a:spcBef>
                  <a:buClr>
                    <a:schemeClr val="tx2"/>
                  </a:buClr>
                  <a:buSzPct val="75000"/>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2"/>
                  </a:buClr>
                  <a:buSzPct val="75000"/>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2"/>
                  </a:buClr>
                  <a:buSzPct val="75000"/>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2"/>
                  </a:buClr>
                  <a:buSzPct val="75000"/>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2"/>
                  </a:buClr>
                  <a:buSzPct val="75000"/>
                  <a:buChar char="•"/>
                  <a:defRPr sz="2000">
                    <a:solidFill>
                      <a:schemeClr val="tx1"/>
                    </a:solidFill>
                    <a:latin typeface="Arial" panose="020B0604020202020204" pitchFamily="34" charset="0"/>
                  </a:defRPr>
                </a:lvl9pPr>
              </a:lstStyle>
              <a:p>
                <a:pPr algn="ctr">
                  <a:spcBef>
                    <a:spcPct val="0"/>
                  </a:spcBef>
                  <a:buClrTx/>
                  <a:buSzTx/>
                  <a:buFontTx/>
                  <a:buNone/>
                </a:pPr>
                <a:r>
                  <a:rPr lang="en-US" altLang="en-US" sz="1600">
                    <a:solidFill>
                      <a:schemeClr val="tx2"/>
                    </a:solidFill>
                    <a:latin typeface="Times New Roman" panose="02020603050405020304" pitchFamily="18" charset="0"/>
                  </a:rPr>
                  <a:t>Zoonotic Diseases</a:t>
                </a:r>
              </a:p>
            </p:txBody>
          </p:sp>
          <p:pic>
            <p:nvPicPr>
              <p:cNvPr id="28706" name="Picture 34" descr="E:\CDC Work\tapper_EIS_slides_get_to_zero\THURSDAY\12-zoonotic.png"/>
              <p:cNvPicPr>
                <a:picLocks noChangeAspect="1"/>
              </p:cNvPicPr>
              <p:nvPr/>
            </p:nvPicPr>
            <p:blipFill>
              <a:blip r:embed="rId5" r:link="rId6">
                <a:extLst>
                  <a:ext uri="{28A0092B-C50C-407E-A947-70E740481C1C}">
                    <a14:useLocalDpi xmlns:a14="http://schemas.microsoft.com/office/drawing/2010/main" val="0"/>
                  </a:ext>
                </a:extLst>
              </a:blip>
              <a:srcRect/>
              <a:stretch>
                <a:fillRect/>
              </a:stretch>
            </p:blipFill>
            <p:spPr bwMode="auto">
              <a:xfrm>
                <a:off x="879286" y="2511202"/>
                <a:ext cx="11430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28678" name="Group 40"/>
            <p:cNvGrpSpPr>
              <a:grpSpLocks/>
            </p:cNvGrpSpPr>
            <p:nvPr/>
          </p:nvGrpSpPr>
          <p:grpSpPr bwMode="auto">
            <a:xfrm>
              <a:off x="389958" y="3810518"/>
              <a:ext cx="2178428" cy="1389221"/>
              <a:chOff x="361572" y="4159943"/>
              <a:chExt cx="2178428" cy="1389221"/>
            </a:xfrm>
          </p:grpSpPr>
          <p:sp>
            <p:nvSpPr>
              <p:cNvPr id="28703" name="TextBox 35"/>
              <p:cNvSpPr txBox="1">
                <a:spLocks noChangeArrowheads="1"/>
              </p:cNvSpPr>
              <p:nvPr/>
            </p:nvSpPr>
            <p:spPr bwMode="auto">
              <a:xfrm>
                <a:off x="361572" y="5302943"/>
                <a:ext cx="2178428"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spcBef>
                    <a:spcPct val="20000"/>
                  </a:spcBef>
                  <a:buClr>
                    <a:schemeClr val="tx2"/>
                  </a:buClr>
                  <a:buSzPct val="60000"/>
                  <a:buFont typeface="Wingdings" panose="05000000000000000000" pitchFamily="2" charset="2"/>
                  <a:buChar char="n"/>
                  <a:defRPr sz="2800">
                    <a:solidFill>
                      <a:schemeClr val="tx1"/>
                    </a:solidFill>
                    <a:latin typeface="Arial" panose="020B0604020202020204" pitchFamily="34" charset="0"/>
                  </a:defRPr>
                </a:lvl1pPr>
                <a:lvl2pPr marL="742950" indent="-285750">
                  <a:spcBef>
                    <a:spcPct val="20000"/>
                  </a:spcBef>
                  <a:buClr>
                    <a:schemeClr val="tx2"/>
                  </a:buClr>
                  <a:buSzPct val="75000"/>
                  <a:buChar char="–"/>
                  <a:defRPr sz="2600">
                    <a:solidFill>
                      <a:schemeClr val="tx1"/>
                    </a:solidFill>
                    <a:latin typeface="Arial" panose="020B0604020202020204" pitchFamily="34" charset="0"/>
                  </a:defRPr>
                </a:lvl2pPr>
                <a:lvl3pPr marL="1143000" indent="-228600">
                  <a:spcBef>
                    <a:spcPct val="20000"/>
                  </a:spcBef>
                  <a:buClr>
                    <a:schemeClr val="tx2"/>
                  </a:buClr>
                  <a:buSzPct val="75000"/>
                  <a:buChar char="•"/>
                  <a:defRPr sz="2400">
                    <a:solidFill>
                      <a:schemeClr val="tx1"/>
                    </a:solidFill>
                    <a:latin typeface="Arial" panose="020B0604020202020204" pitchFamily="34" charset="0"/>
                  </a:defRPr>
                </a:lvl3pPr>
                <a:lvl4pPr marL="1600200" indent="-228600">
                  <a:spcBef>
                    <a:spcPct val="20000"/>
                  </a:spcBef>
                  <a:buClr>
                    <a:schemeClr val="tx2"/>
                  </a:buClr>
                  <a:buSzPct val="75000"/>
                  <a:buChar char="–"/>
                  <a:defRPr sz="2000">
                    <a:solidFill>
                      <a:schemeClr val="tx1"/>
                    </a:solidFill>
                    <a:latin typeface="Arial" panose="020B0604020202020204" pitchFamily="34" charset="0"/>
                  </a:defRPr>
                </a:lvl4pPr>
                <a:lvl5pPr marL="2057400" indent="-228600">
                  <a:spcBef>
                    <a:spcPct val="20000"/>
                  </a:spcBef>
                  <a:buClr>
                    <a:schemeClr val="tx2"/>
                  </a:buClr>
                  <a:buSzPct val="75000"/>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2"/>
                  </a:buClr>
                  <a:buSzPct val="75000"/>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2"/>
                  </a:buClr>
                  <a:buSzPct val="75000"/>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2"/>
                  </a:buClr>
                  <a:buSzPct val="75000"/>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2"/>
                  </a:buClr>
                  <a:buSzPct val="75000"/>
                  <a:buChar char="•"/>
                  <a:defRPr sz="2000">
                    <a:solidFill>
                      <a:schemeClr val="tx1"/>
                    </a:solidFill>
                    <a:latin typeface="Arial" panose="020B0604020202020204" pitchFamily="34" charset="0"/>
                  </a:defRPr>
                </a:lvl9pPr>
              </a:lstStyle>
              <a:p>
                <a:pPr algn="ctr">
                  <a:spcBef>
                    <a:spcPct val="0"/>
                  </a:spcBef>
                  <a:buClrTx/>
                  <a:buSzTx/>
                  <a:buFontTx/>
                  <a:buNone/>
                </a:pPr>
                <a:r>
                  <a:rPr lang="en-US" altLang="en-US" sz="1600">
                    <a:solidFill>
                      <a:schemeClr val="tx2"/>
                    </a:solidFill>
                    <a:latin typeface="Times New Roman" panose="02020603050405020304" pitchFamily="18" charset="0"/>
                  </a:rPr>
                  <a:t>Biosafety/Biosecurity</a:t>
                </a:r>
              </a:p>
            </p:txBody>
          </p:sp>
          <p:pic>
            <p:nvPicPr>
              <p:cNvPr id="28704" name="Picture 36" descr="E:\CDC Work\tapper_EIS_slides_get_to_zero\THURSDAY\12-biosafety.png"/>
              <p:cNvPicPr>
                <a:picLocks noChangeAspect="1"/>
              </p:cNvPicPr>
              <p:nvPr/>
            </p:nvPicPr>
            <p:blipFill>
              <a:blip r:embed="rId7" r:link="rId8">
                <a:extLst>
                  <a:ext uri="{28A0092B-C50C-407E-A947-70E740481C1C}">
                    <a14:useLocalDpi xmlns:a14="http://schemas.microsoft.com/office/drawing/2010/main" val="0"/>
                  </a:ext>
                </a:extLst>
              </a:blip>
              <a:srcRect/>
              <a:stretch>
                <a:fillRect/>
              </a:stretch>
            </p:blipFill>
            <p:spPr bwMode="auto">
              <a:xfrm>
                <a:off x="890492" y="4159943"/>
                <a:ext cx="1120588"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28679" name="Group 41"/>
            <p:cNvGrpSpPr>
              <a:grpSpLocks/>
            </p:cNvGrpSpPr>
            <p:nvPr/>
          </p:nvGrpSpPr>
          <p:grpSpPr bwMode="auto">
            <a:xfrm>
              <a:off x="745558" y="5291093"/>
              <a:ext cx="1467228" cy="1389221"/>
              <a:chOff x="717172" y="5821779"/>
              <a:chExt cx="1467228" cy="1389221"/>
            </a:xfrm>
          </p:grpSpPr>
          <p:sp>
            <p:nvSpPr>
              <p:cNvPr id="28701" name="TextBox 37"/>
              <p:cNvSpPr txBox="1">
                <a:spLocks noChangeArrowheads="1"/>
              </p:cNvSpPr>
              <p:nvPr/>
            </p:nvSpPr>
            <p:spPr bwMode="auto">
              <a:xfrm>
                <a:off x="717172" y="6964779"/>
                <a:ext cx="1467228"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spcBef>
                    <a:spcPct val="20000"/>
                  </a:spcBef>
                  <a:buClr>
                    <a:schemeClr val="tx2"/>
                  </a:buClr>
                  <a:buSzPct val="60000"/>
                  <a:buFont typeface="Wingdings" panose="05000000000000000000" pitchFamily="2" charset="2"/>
                  <a:buChar char="n"/>
                  <a:defRPr sz="2800">
                    <a:solidFill>
                      <a:schemeClr val="tx1"/>
                    </a:solidFill>
                    <a:latin typeface="Arial" panose="020B0604020202020204" pitchFamily="34" charset="0"/>
                  </a:defRPr>
                </a:lvl1pPr>
                <a:lvl2pPr marL="742950" indent="-285750">
                  <a:spcBef>
                    <a:spcPct val="20000"/>
                  </a:spcBef>
                  <a:buClr>
                    <a:schemeClr val="tx2"/>
                  </a:buClr>
                  <a:buSzPct val="75000"/>
                  <a:buChar char="–"/>
                  <a:defRPr sz="2600">
                    <a:solidFill>
                      <a:schemeClr val="tx1"/>
                    </a:solidFill>
                    <a:latin typeface="Arial" panose="020B0604020202020204" pitchFamily="34" charset="0"/>
                  </a:defRPr>
                </a:lvl2pPr>
                <a:lvl3pPr marL="1143000" indent="-228600">
                  <a:spcBef>
                    <a:spcPct val="20000"/>
                  </a:spcBef>
                  <a:buClr>
                    <a:schemeClr val="tx2"/>
                  </a:buClr>
                  <a:buSzPct val="75000"/>
                  <a:buChar char="•"/>
                  <a:defRPr sz="2400">
                    <a:solidFill>
                      <a:schemeClr val="tx1"/>
                    </a:solidFill>
                    <a:latin typeface="Arial" panose="020B0604020202020204" pitchFamily="34" charset="0"/>
                  </a:defRPr>
                </a:lvl3pPr>
                <a:lvl4pPr marL="1600200" indent="-228600">
                  <a:spcBef>
                    <a:spcPct val="20000"/>
                  </a:spcBef>
                  <a:buClr>
                    <a:schemeClr val="tx2"/>
                  </a:buClr>
                  <a:buSzPct val="75000"/>
                  <a:buChar char="–"/>
                  <a:defRPr sz="2000">
                    <a:solidFill>
                      <a:schemeClr val="tx1"/>
                    </a:solidFill>
                    <a:latin typeface="Arial" panose="020B0604020202020204" pitchFamily="34" charset="0"/>
                  </a:defRPr>
                </a:lvl4pPr>
                <a:lvl5pPr marL="2057400" indent="-228600">
                  <a:spcBef>
                    <a:spcPct val="20000"/>
                  </a:spcBef>
                  <a:buClr>
                    <a:schemeClr val="tx2"/>
                  </a:buClr>
                  <a:buSzPct val="75000"/>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2"/>
                  </a:buClr>
                  <a:buSzPct val="75000"/>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2"/>
                  </a:buClr>
                  <a:buSzPct val="75000"/>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2"/>
                  </a:buClr>
                  <a:buSzPct val="75000"/>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2"/>
                  </a:buClr>
                  <a:buSzPct val="75000"/>
                  <a:buChar char="•"/>
                  <a:defRPr sz="2000">
                    <a:solidFill>
                      <a:schemeClr val="tx1"/>
                    </a:solidFill>
                    <a:latin typeface="Arial" panose="020B0604020202020204" pitchFamily="34" charset="0"/>
                  </a:defRPr>
                </a:lvl9pPr>
              </a:lstStyle>
              <a:p>
                <a:pPr algn="ctr">
                  <a:spcBef>
                    <a:spcPct val="0"/>
                  </a:spcBef>
                  <a:buClrTx/>
                  <a:buSzTx/>
                  <a:buFontTx/>
                  <a:buNone/>
                </a:pPr>
                <a:r>
                  <a:rPr lang="en-US" altLang="en-US" sz="1600">
                    <a:solidFill>
                      <a:schemeClr val="tx2"/>
                    </a:solidFill>
                    <a:latin typeface="Times New Roman" panose="02020603050405020304" pitchFamily="18" charset="0"/>
                  </a:rPr>
                  <a:t>Immunization</a:t>
                </a:r>
              </a:p>
            </p:txBody>
          </p:sp>
          <p:pic>
            <p:nvPicPr>
              <p:cNvPr id="28702" name="Picture 38" descr="E:\CDC Work\tapper_EIS_slides_get_to_zero\THURSDAY\12-immunization.png"/>
              <p:cNvPicPr>
                <a:picLocks noChangeAspect="1"/>
              </p:cNvPicPr>
              <p:nvPr/>
            </p:nvPicPr>
            <p:blipFill>
              <a:blip r:embed="rId9" r:link="rId10">
                <a:extLst>
                  <a:ext uri="{28A0092B-C50C-407E-A947-70E740481C1C}">
                    <a14:useLocalDpi xmlns:a14="http://schemas.microsoft.com/office/drawing/2010/main" val="0"/>
                  </a:ext>
                </a:extLst>
              </a:blip>
              <a:srcRect/>
              <a:stretch>
                <a:fillRect/>
              </a:stretch>
            </p:blipFill>
            <p:spPr bwMode="auto">
              <a:xfrm>
                <a:off x="879286" y="5821779"/>
                <a:ext cx="11430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28680" name="Group 42"/>
            <p:cNvGrpSpPr>
              <a:grpSpLocks/>
            </p:cNvGrpSpPr>
            <p:nvPr/>
          </p:nvGrpSpPr>
          <p:grpSpPr bwMode="auto">
            <a:xfrm>
              <a:off x="3251200" y="849366"/>
              <a:ext cx="2641600" cy="1389221"/>
              <a:chOff x="129986" y="849366"/>
              <a:chExt cx="2641600" cy="1389221"/>
            </a:xfrm>
          </p:grpSpPr>
          <p:sp>
            <p:nvSpPr>
              <p:cNvPr id="28699" name="TextBox 43"/>
              <p:cNvSpPr txBox="1">
                <a:spLocks noChangeArrowheads="1"/>
              </p:cNvSpPr>
              <p:nvPr/>
            </p:nvSpPr>
            <p:spPr bwMode="auto">
              <a:xfrm>
                <a:off x="129986" y="1992366"/>
                <a:ext cx="2641600" cy="246221"/>
              </a:xfrm>
              <a:prstGeom prst="rect">
                <a:avLst/>
              </a:prstGeom>
              <a:solidFill>
                <a:srgbClr val="FFFF00"/>
              </a:solid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spcBef>
                    <a:spcPct val="20000"/>
                  </a:spcBef>
                  <a:buClr>
                    <a:schemeClr val="tx2"/>
                  </a:buClr>
                  <a:buSzPct val="60000"/>
                  <a:buFont typeface="Wingdings" panose="05000000000000000000" pitchFamily="2" charset="2"/>
                  <a:buChar char="n"/>
                  <a:defRPr sz="2800">
                    <a:solidFill>
                      <a:schemeClr val="tx1"/>
                    </a:solidFill>
                    <a:latin typeface="Arial" panose="020B0604020202020204" pitchFamily="34" charset="0"/>
                  </a:defRPr>
                </a:lvl1pPr>
                <a:lvl2pPr marL="742950" indent="-285750">
                  <a:spcBef>
                    <a:spcPct val="20000"/>
                  </a:spcBef>
                  <a:buClr>
                    <a:schemeClr val="tx2"/>
                  </a:buClr>
                  <a:buSzPct val="75000"/>
                  <a:buChar char="–"/>
                  <a:defRPr sz="2600">
                    <a:solidFill>
                      <a:schemeClr val="tx1"/>
                    </a:solidFill>
                    <a:latin typeface="Arial" panose="020B0604020202020204" pitchFamily="34" charset="0"/>
                  </a:defRPr>
                </a:lvl2pPr>
                <a:lvl3pPr marL="1143000" indent="-228600">
                  <a:spcBef>
                    <a:spcPct val="20000"/>
                  </a:spcBef>
                  <a:buClr>
                    <a:schemeClr val="tx2"/>
                  </a:buClr>
                  <a:buSzPct val="75000"/>
                  <a:buChar char="•"/>
                  <a:defRPr sz="2400">
                    <a:solidFill>
                      <a:schemeClr val="tx1"/>
                    </a:solidFill>
                    <a:latin typeface="Arial" panose="020B0604020202020204" pitchFamily="34" charset="0"/>
                  </a:defRPr>
                </a:lvl3pPr>
                <a:lvl4pPr marL="1600200" indent="-228600">
                  <a:spcBef>
                    <a:spcPct val="20000"/>
                  </a:spcBef>
                  <a:buClr>
                    <a:schemeClr val="tx2"/>
                  </a:buClr>
                  <a:buSzPct val="75000"/>
                  <a:buChar char="–"/>
                  <a:defRPr sz="2000">
                    <a:solidFill>
                      <a:schemeClr val="tx1"/>
                    </a:solidFill>
                    <a:latin typeface="Arial" panose="020B0604020202020204" pitchFamily="34" charset="0"/>
                  </a:defRPr>
                </a:lvl4pPr>
                <a:lvl5pPr marL="2057400" indent="-228600">
                  <a:spcBef>
                    <a:spcPct val="20000"/>
                  </a:spcBef>
                  <a:buClr>
                    <a:schemeClr val="tx2"/>
                  </a:buClr>
                  <a:buSzPct val="75000"/>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2"/>
                  </a:buClr>
                  <a:buSzPct val="75000"/>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2"/>
                  </a:buClr>
                  <a:buSzPct val="75000"/>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2"/>
                  </a:buClr>
                  <a:buSzPct val="75000"/>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2"/>
                  </a:buClr>
                  <a:buSzPct val="75000"/>
                  <a:buChar char="•"/>
                  <a:defRPr sz="2000">
                    <a:solidFill>
                      <a:schemeClr val="tx1"/>
                    </a:solidFill>
                    <a:latin typeface="Arial" panose="020B0604020202020204" pitchFamily="34" charset="0"/>
                  </a:defRPr>
                </a:lvl9pPr>
              </a:lstStyle>
              <a:p>
                <a:pPr algn="ctr">
                  <a:spcBef>
                    <a:spcPct val="0"/>
                  </a:spcBef>
                  <a:buClrTx/>
                  <a:buSzTx/>
                  <a:buFontTx/>
                  <a:buNone/>
                </a:pPr>
                <a:r>
                  <a:rPr lang="en-US" altLang="en-US" sz="1600">
                    <a:solidFill>
                      <a:srgbClr val="FF0000"/>
                    </a:solidFill>
                    <a:latin typeface="Times New Roman" panose="02020603050405020304" pitchFamily="18" charset="0"/>
                  </a:rPr>
                  <a:t>National Laboratory Systems</a:t>
                </a:r>
              </a:p>
            </p:txBody>
          </p:sp>
          <p:pic>
            <p:nvPicPr>
              <p:cNvPr id="28700" name="Picture 44" descr="E:\CDC Work\tapper_EIS_slides_get_to_zero\THURSDAY\12-laboratory.png"/>
              <p:cNvPicPr>
                <a:picLocks noChangeAspect="1"/>
              </p:cNvPicPr>
              <p:nvPr/>
            </p:nvPicPr>
            <p:blipFill>
              <a:blip r:embed="rId11" r:link="rId12">
                <a:extLst>
                  <a:ext uri="{28A0092B-C50C-407E-A947-70E740481C1C}">
                    <a14:useLocalDpi xmlns:a14="http://schemas.microsoft.com/office/drawing/2010/main" val="0"/>
                  </a:ext>
                </a:extLst>
              </a:blip>
              <a:srcRect/>
              <a:stretch>
                <a:fillRect/>
              </a:stretch>
            </p:blipFill>
            <p:spPr bwMode="auto">
              <a:xfrm>
                <a:off x="879286" y="849366"/>
                <a:ext cx="11430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28681" name="Group 45"/>
            <p:cNvGrpSpPr>
              <a:grpSpLocks/>
            </p:cNvGrpSpPr>
            <p:nvPr/>
          </p:nvGrpSpPr>
          <p:grpSpPr bwMode="auto">
            <a:xfrm>
              <a:off x="3626719" y="2329942"/>
              <a:ext cx="1890562" cy="1389221"/>
              <a:chOff x="505505" y="2511202"/>
              <a:chExt cx="1890562" cy="1389221"/>
            </a:xfrm>
          </p:grpSpPr>
          <p:sp>
            <p:nvSpPr>
              <p:cNvPr id="28697" name="TextBox 46"/>
              <p:cNvSpPr txBox="1">
                <a:spLocks noChangeArrowheads="1"/>
              </p:cNvSpPr>
              <p:nvPr/>
            </p:nvSpPr>
            <p:spPr bwMode="auto">
              <a:xfrm>
                <a:off x="505505" y="3654202"/>
                <a:ext cx="1890562" cy="246221"/>
              </a:xfrm>
              <a:prstGeom prst="rect">
                <a:avLst/>
              </a:prstGeom>
              <a:solidFill>
                <a:srgbClr val="FFFF00"/>
              </a:solid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spcBef>
                    <a:spcPct val="20000"/>
                  </a:spcBef>
                  <a:buClr>
                    <a:schemeClr val="tx2"/>
                  </a:buClr>
                  <a:buSzPct val="60000"/>
                  <a:buFont typeface="Wingdings" panose="05000000000000000000" pitchFamily="2" charset="2"/>
                  <a:buChar char="n"/>
                  <a:defRPr sz="2800">
                    <a:solidFill>
                      <a:schemeClr val="tx1"/>
                    </a:solidFill>
                    <a:latin typeface="Arial" panose="020B0604020202020204" pitchFamily="34" charset="0"/>
                  </a:defRPr>
                </a:lvl1pPr>
                <a:lvl2pPr marL="742950" indent="-285750">
                  <a:spcBef>
                    <a:spcPct val="20000"/>
                  </a:spcBef>
                  <a:buClr>
                    <a:schemeClr val="tx2"/>
                  </a:buClr>
                  <a:buSzPct val="75000"/>
                  <a:buChar char="–"/>
                  <a:defRPr sz="2600">
                    <a:solidFill>
                      <a:schemeClr val="tx1"/>
                    </a:solidFill>
                    <a:latin typeface="Arial" panose="020B0604020202020204" pitchFamily="34" charset="0"/>
                  </a:defRPr>
                </a:lvl2pPr>
                <a:lvl3pPr marL="1143000" indent="-228600">
                  <a:spcBef>
                    <a:spcPct val="20000"/>
                  </a:spcBef>
                  <a:buClr>
                    <a:schemeClr val="tx2"/>
                  </a:buClr>
                  <a:buSzPct val="75000"/>
                  <a:buChar char="•"/>
                  <a:defRPr sz="2400">
                    <a:solidFill>
                      <a:schemeClr val="tx1"/>
                    </a:solidFill>
                    <a:latin typeface="Arial" panose="020B0604020202020204" pitchFamily="34" charset="0"/>
                  </a:defRPr>
                </a:lvl3pPr>
                <a:lvl4pPr marL="1600200" indent="-228600">
                  <a:spcBef>
                    <a:spcPct val="20000"/>
                  </a:spcBef>
                  <a:buClr>
                    <a:schemeClr val="tx2"/>
                  </a:buClr>
                  <a:buSzPct val="75000"/>
                  <a:buChar char="–"/>
                  <a:defRPr sz="2000">
                    <a:solidFill>
                      <a:schemeClr val="tx1"/>
                    </a:solidFill>
                    <a:latin typeface="Arial" panose="020B0604020202020204" pitchFamily="34" charset="0"/>
                  </a:defRPr>
                </a:lvl4pPr>
                <a:lvl5pPr marL="2057400" indent="-228600">
                  <a:spcBef>
                    <a:spcPct val="20000"/>
                  </a:spcBef>
                  <a:buClr>
                    <a:schemeClr val="tx2"/>
                  </a:buClr>
                  <a:buSzPct val="75000"/>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2"/>
                  </a:buClr>
                  <a:buSzPct val="75000"/>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2"/>
                  </a:buClr>
                  <a:buSzPct val="75000"/>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2"/>
                  </a:buClr>
                  <a:buSzPct val="75000"/>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2"/>
                  </a:buClr>
                  <a:buSzPct val="75000"/>
                  <a:buChar char="•"/>
                  <a:defRPr sz="2000">
                    <a:solidFill>
                      <a:schemeClr val="tx1"/>
                    </a:solidFill>
                    <a:latin typeface="Arial" panose="020B0604020202020204" pitchFamily="34" charset="0"/>
                  </a:defRPr>
                </a:lvl9pPr>
              </a:lstStyle>
              <a:p>
                <a:pPr algn="ctr">
                  <a:spcBef>
                    <a:spcPct val="0"/>
                  </a:spcBef>
                  <a:buClrTx/>
                  <a:buSzTx/>
                  <a:buFontTx/>
                  <a:buNone/>
                </a:pPr>
                <a:r>
                  <a:rPr lang="en-US" altLang="en-US" sz="1600">
                    <a:solidFill>
                      <a:srgbClr val="FF0000"/>
                    </a:solidFill>
                    <a:latin typeface="Times New Roman" panose="02020603050405020304" pitchFamily="18" charset="0"/>
                  </a:rPr>
                  <a:t>Surveillance</a:t>
                </a:r>
              </a:p>
            </p:txBody>
          </p:sp>
          <p:pic>
            <p:nvPicPr>
              <p:cNvPr id="28698" name="Picture 47" descr="E:\CDC Work\tapper_EIS_slides_get_to_zero\THURSDAY\12-surveillance.png"/>
              <p:cNvPicPr>
                <a:picLocks noChangeAspect="1"/>
              </p:cNvPicPr>
              <p:nvPr/>
            </p:nvPicPr>
            <p:blipFill>
              <a:blip r:embed="rId13" r:link="rId14">
                <a:extLst>
                  <a:ext uri="{28A0092B-C50C-407E-A947-70E740481C1C}">
                    <a14:useLocalDpi xmlns:a14="http://schemas.microsoft.com/office/drawing/2010/main" val="0"/>
                  </a:ext>
                </a:extLst>
              </a:blip>
              <a:srcRect/>
              <a:stretch>
                <a:fillRect/>
              </a:stretch>
            </p:blipFill>
            <p:spPr bwMode="auto">
              <a:xfrm>
                <a:off x="879286" y="2511202"/>
                <a:ext cx="11430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28682" name="Group 48"/>
            <p:cNvGrpSpPr>
              <a:grpSpLocks/>
            </p:cNvGrpSpPr>
            <p:nvPr/>
          </p:nvGrpSpPr>
          <p:grpSpPr bwMode="auto">
            <a:xfrm>
              <a:off x="3482786" y="3821724"/>
              <a:ext cx="2178428" cy="1378015"/>
              <a:chOff x="361572" y="4171149"/>
              <a:chExt cx="2178428" cy="1378015"/>
            </a:xfrm>
          </p:grpSpPr>
          <p:sp>
            <p:nvSpPr>
              <p:cNvPr id="28695" name="TextBox 49"/>
              <p:cNvSpPr txBox="1">
                <a:spLocks noChangeArrowheads="1"/>
              </p:cNvSpPr>
              <p:nvPr/>
            </p:nvSpPr>
            <p:spPr bwMode="auto">
              <a:xfrm>
                <a:off x="361572" y="5302943"/>
                <a:ext cx="2178428"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spcBef>
                    <a:spcPct val="20000"/>
                  </a:spcBef>
                  <a:buClr>
                    <a:schemeClr val="tx2"/>
                  </a:buClr>
                  <a:buSzPct val="60000"/>
                  <a:buFont typeface="Wingdings" panose="05000000000000000000" pitchFamily="2" charset="2"/>
                  <a:buChar char="n"/>
                  <a:defRPr sz="2800">
                    <a:solidFill>
                      <a:schemeClr val="tx1"/>
                    </a:solidFill>
                    <a:latin typeface="Arial" panose="020B0604020202020204" pitchFamily="34" charset="0"/>
                  </a:defRPr>
                </a:lvl1pPr>
                <a:lvl2pPr marL="742950" indent="-285750">
                  <a:spcBef>
                    <a:spcPct val="20000"/>
                  </a:spcBef>
                  <a:buClr>
                    <a:schemeClr val="tx2"/>
                  </a:buClr>
                  <a:buSzPct val="75000"/>
                  <a:buChar char="–"/>
                  <a:defRPr sz="2600">
                    <a:solidFill>
                      <a:schemeClr val="tx1"/>
                    </a:solidFill>
                    <a:latin typeface="Arial" panose="020B0604020202020204" pitchFamily="34" charset="0"/>
                  </a:defRPr>
                </a:lvl2pPr>
                <a:lvl3pPr marL="1143000" indent="-228600">
                  <a:spcBef>
                    <a:spcPct val="20000"/>
                  </a:spcBef>
                  <a:buClr>
                    <a:schemeClr val="tx2"/>
                  </a:buClr>
                  <a:buSzPct val="75000"/>
                  <a:buChar char="•"/>
                  <a:defRPr sz="2400">
                    <a:solidFill>
                      <a:schemeClr val="tx1"/>
                    </a:solidFill>
                    <a:latin typeface="Arial" panose="020B0604020202020204" pitchFamily="34" charset="0"/>
                  </a:defRPr>
                </a:lvl3pPr>
                <a:lvl4pPr marL="1600200" indent="-228600">
                  <a:spcBef>
                    <a:spcPct val="20000"/>
                  </a:spcBef>
                  <a:buClr>
                    <a:schemeClr val="tx2"/>
                  </a:buClr>
                  <a:buSzPct val="75000"/>
                  <a:buChar char="–"/>
                  <a:defRPr sz="2000">
                    <a:solidFill>
                      <a:schemeClr val="tx1"/>
                    </a:solidFill>
                    <a:latin typeface="Arial" panose="020B0604020202020204" pitchFamily="34" charset="0"/>
                  </a:defRPr>
                </a:lvl4pPr>
                <a:lvl5pPr marL="2057400" indent="-228600">
                  <a:spcBef>
                    <a:spcPct val="20000"/>
                  </a:spcBef>
                  <a:buClr>
                    <a:schemeClr val="tx2"/>
                  </a:buClr>
                  <a:buSzPct val="75000"/>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2"/>
                  </a:buClr>
                  <a:buSzPct val="75000"/>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2"/>
                  </a:buClr>
                  <a:buSzPct val="75000"/>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2"/>
                  </a:buClr>
                  <a:buSzPct val="75000"/>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2"/>
                  </a:buClr>
                  <a:buSzPct val="75000"/>
                  <a:buChar char="•"/>
                  <a:defRPr sz="2000">
                    <a:solidFill>
                      <a:schemeClr val="tx1"/>
                    </a:solidFill>
                    <a:latin typeface="Arial" panose="020B0604020202020204" pitchFamily="34" charset="0"/>
                  </a:defRPr>
                </a:lvl9pPr>
              </a:lstStyle>
              <a:p>
                <a:pPr algn="ctr">
                  <a:spcBef>
                    <a:spcPct val="0"/>
                  </a:spcBef>
                  <a:buClrTx/>
                  <a:buSzTx/>
                  <a:buFontTx/>
                  <a:buNone/>
                </a:pPr>
                <a:r>
                  <a:rPr lang="en-US" altLang="en-US" sz="1600">
                    <a:solidFill>
                      <a:schemeClr val="tx2"/>
                    </a:solidFill>
                    <a:latin typeface="Times New Roman" panose="02020603050405020304" pitchFamily="18" charset="0"/>
                  </a:rPr>
                  <a:t>Reporting</a:t>
                </a:r>
              </a:p>
            </p:txBody>
          </p:sp>
          <p:pic>
            <p:nvPicPr>
              <p:cNvPr id="28696" name="Picture 50" descr="E:\CDC Work\tapper_EIS_slides_get_to_zero\THURSDAY\12-hgsa.png"/>
              <p:cNvPicPr>
                <a:picLocks noChangeAspect="1"/>
              </p:cNvPicPr>
              <p:nvPr/>
            </p:nvPicPr>
            <p:blipFill>
              <a:blip r:embed="rId15" r:link="rId16">
                <a:extLst>
                  <a:ext uri="{28A0092B-C50C-407E-A947-70E740481C1C}">
                    <a14:useLocalDpi xmlns:a14="http://schemas.microsoft.com/office/drawing/2010/main" val="0"/>
                  </a:ext>
                </a:extLst>
              </a:blip>
              <a:srcRect/>
              <a:stretch>
                <a:fillRect/>
              </a:stretch>
            </p:blipFill>
            <p:spPr bwMode="auto">
              <a:xfrm>
                <a:off x="890492" y="4171149"/>
                <a:ext cx="1120588" cy="1120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28683" name="Group 51"/>
            <p:cNvGrpSpPr>
              <a:grpSpLocks/>
            </p:cNvGrpSpPr>
            <p:nvPr/>
          </p:nvGrpSpPr>
          <p:grpSpPr bwMode="auto">
            <a:xfrm>
              <a:off x="3482786" y="5291093"/>
              <a:ext cx="2178428" cy="1389221"/>
              <a:chOff x="361572" y="5821779"/>
              <a:chExt cx="2178428" cy="1389221"/>
            </a:xfrm>
          </p:grpSpPr>
          <p:sp>
            <p:nvSpPr>
              <p:cNvPr id="28693" name="TextBox 52"/>
              <p:cNvSpPr txBox="1">
                <a:spLocks noChangeArrowheads="1"/>
              </p:cNvSpPr>
              <p:nvPr/>
            </p:nvSpPr>
            <p:spPr bwMode="auto">
              <a:xfrm>
                <a:off x="361572" y="6964779"/>
                <a:ext cx="2178428"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spcBef>
                    <a:spcPct val="20000"/>
                  </a:spcBef>
                  <a:buClr>
                    <a:schemeClr val="tx2"/>
                  </a:buClr>
                  <a:buSzPct val="60000"/>
                  <a:buFont typeface="Wingdings" panose="05000000000000000000" pitchFamily="2" charset="2"/>
                  <a:buChar char="n"/>
                  <a:defRPr sz="2800">
                    <a:solidFill>
                      <a:schemeClr val="tx1"/>
                    </a:solidFill>
                    <a:latin typeface="Arial" panose="020B0604020202020204" pitchFamily="34" charset="0"/>
                  </a:defRPr>
                </a:lvl1pPr>
                <a:lvl2pPr marL="742950" indent="-285750">
                  <a:spcBef>
                    <a:spcPct val="20000"/>
                  </a:spcBef>
                  <a:buClr>
                    <a:schemeClr val="tx2"/>
                  </a:buClr>
                  <a:buSzPct val="75000"/>
                  <a:buChar char="–"/>
                  <a:defRPr sz="2600">
                    <a:solidFill>
                      <a:schemeClr val="tx1"/>
                    </a:solidFill>
                    <a:latin typeface="Arial" panose="020B0604020202020204" pitchFamily="34" charset="0"/>
                  </a:defRPr>
                </a:lvl2pPr>
                <a:lvl3pPr marL="1143000" indent="-228600">
                  <a:spcBef>
                    <a:spcPct val="20000"/>
                  </a:spcBef>
                  <a:buClr>
                    <a:schemeClr val="tx2"/>
                  </a:buClr>
                  <a:buSzPct val="75000"/>
                  <a:buChar char="•"/>
                  <a:defRPr sz="2400">
                    <a:solidFill>
                      <a:schemeClr val="tx1"/>
                    </a:solidFill>
                    <a:latin typeface="Arial" panose="020B0604020202020204" pitchFamily="34" charset="0"/>
                  </a:defRPr>
                </a:lvl3pPr>
                <a:lvl4pPr marL="1600200" indent="-228600">
                  <a:spcBef>
                    <a:spcPct val="20000"/>
                  </a:spcBef>
                  <a:buClr>
                    <a:schemeClr val="tx2"/>
                  </a:buClr>
                  <a:buSzPct val="75000"/>
                  <a:buChar char="–"/>
                  <a:defRPr sz="2000">
                    <a:solidFill>
                      <a:schemeClr val="tx1"/>
                    </a:solidFill>
                    <a:latin typeface="Arial" panose="020B0604020202020204" pitchFamily="34" charset="0"/>
                  </a:defRPr>
                </a:lvl4pPr>
                <a:lvl5pPr marL="2057400" indent="-228600">
                  <a:spcBef>
                    <a:spcPct val="20000"/>
                  </a:spcBef>
                  <a:buClr>
                    <a:schemeClr val="tx2"/>
                  </a:buClr>
                  <a:buSzPct val="75000"/>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2"/>
                  </a:buClr>
                  <a:buSzPct val="75000"/>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2"/>
                  </a:buClr>
                  <a:buSzPct val="75000"/>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2"/>
                  </a:buClr>
                  <a:buSzPct val="75000"/>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2"/>
                  </a:buClr>
                  <a:buSzPct val="75000"/>
                  <a:buChar char="•"/>
                  <a:defRPr sz="2000">
                    <a:solidFill>
                      <a:schemeClr val="tx1"/>
                    </a:solidFill>
                    <a:latin typeface="Arial" panose="020B0604020202020204" pitchFamily="34" charset="0"/>
                  </a:defRPr>
                </a:lvl9pPr>
              </a:lstStyle>
              <a:p>
                <a:pPr algn="ctr">
                  <a:spcBef>
                    <a:spcPct val="0"/>
                  </a:spcBef>
                  <a:buClrTx/>
                  <a:buSzTx/>
                  <a:buFontTx/>
                  <a:buNone/>
                </a:pPr>
                <a:r>
                  <a:rPr lang="en-US" altLang="en-US" sz="1600">
                    <a:solidFill>
                      <a:schemeClr val="tx2"/>
                    </a:solidFill>
                    <a:latin typeface="Times New Roman" panose="02020603050405020304" pitchFamily="18" charset="0"/>
                  </a:rPr>
                  <a:t>Workforce Development</a:t>
                </a:r>
              </a:p>
            </p:txBody>
          </p:sp>
          <p:pic>
            <p:nvPicPr>
              <p:cNvPr id="28694" name="Picture 53" descr="E:\CDC Work\tapper_EIS_slides_get_to_zero\THURSDAY\12-workforce.png"/>
              <p:cNvPicPr>
                <a:picLocks noChangeAspect="1"/>
              </p:cNvPicPr>
              <p:nvPr/>
            </p:nvPicPr>
            <p:blipFill>
              <a:blip r:embed="rId17" r:link="rId18">
                <a:extLst>
                  <a:ext uri="{28A0092B-C50C-407E-A947-70E740481C1C}">
                    <a14:useLocalDpi xmlns:a14="http://schemas.microsoft.com/office/drawing/2010/main" val="0"/>
                  </a:ext>
                </a:extLst>
              </a:blip>
              <a:srcRect/>
              <a:stretch>
                <a:fillRect/>
              </a:stretch>
            </p:blipFill>
            <p:spPr bwMode="auto">
              <a:xfrm>
                <a:off x="879286" y="5821779"/>
                <a:ext cx="11430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28684" name="Group 54"/>
            <p:cNvGrpSpPr>
              <a:grpSpLocks/>
            </p:cNvGrpSpPr>
            <p:nvPr/>
          </p:nvGrpSpPr>
          <p:grpSpPr bwMode="auto">
            <a:xfrm>
              <a:off x="6547720" y="856986"/>
              <a:ext cx="2432428" cy="1627823"/>
              <a:chOff x="234572" y="856986"/>
              <a:chExt cx="2432428" cy="1627823"/>
            </a:xfrm>
          </p:grpSpPr>
          <p:sp>
            <p:nvSpPr>
              <p:cNvPr id="28691" name="TextBox 55"/>
              <p:cNvSpPr txBox="1">
                <a:spLocks noChangeArrowheads="1"/>
              </p:cNvSpPr>
              <p:nvPr/>
            </p:nvSpPr>
            <p:spPr bwMode="auto">
              <a:xfrm>
                <a:off x="234572" y="1992366"/>
                <a:ext cx="2432428" cy="4924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spcBef>
                    <a:spcPct val="20000"/>
                  </a:spcBef>
                  <a:buClr>
                    <a:schemeClr val="tx2"/>
                  </a:buClr>
                  <a:buSzPct val="60000"/>
                  <a:buFont typeface="Wingdings" panose="05000000000000000000" pitchFamily="2" charset="2"/>
                  <a:buChar char="n"/>
                  <a:defRPr sz="2800">
                    <a:solidFill>
                      <a:schemeClr val="tx1"/>
                    </a:solidFill>
                    <a:latin typeface="Arial" panose="020B0604020202020204" pitchFamily="34" charset="0"/>
                  </a:defRPr>
                </a:lvl1pPr>
                <a:lvl2pPr marL="742950" indent="-285750">
                  <a:spcBef>
                    <a:spcPct val="20000"/>
                  </a:spcBef>
                  <a:buClr>
                    <a:schemeClr val="tx2"/>
                  </a:buClr>
                  <a:buSzPct val="75000"/>
                  <a:buChar char="–"/>
                  <a:defRPr sz="2600">
                    <a:solidFill>
                      <a:schemeClr val="tx1"/>
                    </a:solidFill>
                    <a:latin typeface="Arial" panose="020B0604020202020204" pitchFamily="34" charset="0"/>
                  </a:defRPr>
                </a:lvl2pPr>
                <a:lvl3pPr marL="1143000" indent="-228600">
                  <a:spcBef>
                    <a:spcPct val="20000"/>
                  </a:spcBef>
                  <a:buClr>
                    <a:schemeClr val="tx2"/>
                  </a:buClr>
                  <a:buSzPct val="75000"/>
                  <a:buChar char="•"/>
                  <a:defRPr sz="2400">
                    <a:solidFill>
                      <a:schemeClr val="tx1"/>
                    </a:solidFill>
                    <a:latin typeface="Arial" panose="020B0604020202020204" pitchFamily="34" charset="0"/>
                  </a:defRPr>
                </a:lvl3pPr>
                <a:lvl4pPr marL="1600200" indent="-228600">
                  <a:spcBef>
                    <a:spcPct val="20000"/>
                  </a:spcBef>
                  <a:buClr>
                    <a:schemeClr val="tx2"/>
                  </a:buClr>
                  <a:buSzPct val="75000"/>
                  <a:buChar char="–"/>
                  <a:defRPr sz="2000">
                    <a:solidFill>
                      <a:schemeClr val="tx1"/>
                    </a:solidFill>
                    <a:latin typeface="Arial" panose="020B0604020202020204" pitchFamily="34" charset="0"/>
                  </a:defRPr>
                </a:lvl4pPr>
                <a:lvl5pPr marL="2057400" indent="-228600">
                  <a:spcBef>
                    <a:spcPct val="20000"/>
                  </a:spcBef>
                  <a:buClr>
                    <a:schemeClr val="tx2"/>
                  </a:buClr>
                  <a:buSzPct val="75000"/>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2"/>
                  </a:buClr>
                  <a:buSzPct val="75000"/>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2"/>
                  </a:buClr>
                  <a:buSzPct val="75000"/>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2"/>
                  </a:buClr>
                  <a:buSzPct val="75000"/>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2"/>
                  </a:buClr>
                  <a:buSzPct val="75000"/>
                  <a:buChar char="•"/>
                  <a:defRPr sz="2000">
                    <a:solidFill>
                      <a:schemeClr val="tx1"/>
                    </a:solidFill>
                    <a:latin typeface="Arial" panose="020B0604020202020204" pitchFamily="34" charset="0"/>
                  </a:defRPr>
                </a:lvl9pPr>
              </a:lstStyle>
              <a:p>
                <a:pPr algn="ctr">
                  <a:spcBef>
                    <a:spcPct val="0"/>
                  </a:spcBef>
                  <a:buClrTx/>
                  <a:buSzTx/>
                  <a:buFontTx/>
                  <a:buNone/>
                </a:pPr>
                <a:r>
                  <a:rPr lang="en-US" altLang="en-US" sz="1600">
                    <a:solidFill>
                      <a:schemeClr val="tx2"/>
                    </a:solidFill>
                    <a:latin typeface="Times New Roman" panose="02020603050405020304" pitchFamily="18" charset="0"/>
                  </a:rPr>
                  <a:t>Emergency Operations Centers</a:t>
                </a:r>
              </a:p>
            </p:txBody>
          </p:sp>
          <p:pic>
            <p:nvPicPr>
              <p:cNvPr id="28692" name="Picture 56" descr="E:\CDC Work\tapper_EIS_slides_get_to_zero\THURSDAY\12-emergency.png"/>
              <p:cNvPicPr>
                <a:picLocks noChangeAspect="1"/>
              </p:cNvPicPr>
              <p:nvPr/>
            </p:nvPicPr>
            <p:blipFill>
              <a:blip r:embed="rId19" r:link="rId20">
                <a:extLst>
                  <a:ext uri="{28A0092B-C50C-407E-A947-70E740481C1C}">
                    <a14:useLocalDpi xmlns:a14="http://schemas.microsoft.com/office/drawing/2010/main" val="0"/>
                  </a:ext>
                </a:extLst>
              </a:blip>
              <a:srcRect/>
              <a:stretch>
                <a:fillRect/>
              </a:stretch>
            </p:blipFill>
            <p:spPr bwMode="auto">
              <a:xfrm>
                <a:off x="879286" y="856986"/>
                <a:ext cx="1143000" cy="11277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28685" name="Group 57"/>
            <p:cNvGrpSpPr>
              <a:grpSpLocks/>
            </p:cNvGrpSpPr>
            <p:nvPr/>
          </p:nvGrpSpPr>
          <p:grpSpPr bwMode="auto">
            <a:xfrm>
              <a:off x="6271435" y="2702532"/>
              <a:ext cx="2581713" cy="1874071"/>
              <a:chOff x="-41713" y="2518822"/>
              <a:chExt cx="2581713" cy="1874071"/>
            </a:xfrm>
          </p:grpSpPr>
          <p:sp>
            <p:nvSpPr>
              <p:cNvPr id="28689" name="TextBox 58"/>
              <p:cNvSpPr txBox="1">
                <a:spLocks noChangeArrowheads="1"/>
              </p:cNvSpPr>
              <p:nvPr/>
            </p:nvSpPr>
            <p:spPr bwMode="auto">
              <a:xfrm>
                <a:off x="-41713" y="3654202"/>
                <a:ext cx="2581713" cy="7386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a:spcBef>
                    <a:spcPct val="20000"/>
                  </a:spcBef>
                  <a:buClr>
                    <a:schemeClr val="tx2"/>
                  </a:buClr>
                  <a:buSzPct val="60000"/>
                  <a:buFont typeface="Wingdings" panose="05000000000000000000" pitchFamily="2" charset="2"/>
                  <a:buChar char="n"/>
                  <a:defRPr sz="2800">
                    <a:solidFill>
                      <a:schemeClr val="tx1"/>
                    </a:solidFill>
                    <a:latin typeface="Arial" panose="020B0604020202020204" pitchFamily="34" charset="0"/>
                  </a:defRPr>
                </a:lvl1pPr>
                <a:lvl2pPr marL="742950" indent="-285750">
                  <a:spcBef>
                    <a:spcPct val="20000"/>
                  </a:spcBef>
                  <a:buClr>
                    <a:schemeClr val="tx2"/>
                  </a:buClr>
                  <a:buSzPct val="75000"/>
                  <a:buChar char="–"/>
                  <a:defRPr sz="2600">
                    <a:solidFill>
                      <a:schemeClr val="tx1"/>
                    </a:solidFill>
                    <a:latin typeface="Arial" panose="020B0604020202020204" pitchFamily="34" charset="0"/>
                  </a:defRPr>
                </a:lvl2pPr>
                <a:lvl3pPr marL="1143000" indent="-228600">
                  <a:spcBef>
                    <a:spcPct val="20000"/>
                  </a:spcBef>
                  <a:buClr>
                    <a:schemeClr val="tx2"/>
                  </a:buClr>
                  <a:buSzPct val="75000"/>
                  <a:buChar char="•"/>
                  <a:defRPr sz="2400">
                    <a:solidFill>
                      <a:schemeClr val="tx1"/>
                    </a:solidFill>
                    <a:latin typeface="Arial" panose="020B0604020202020204" pitchFamily="34" charset="0"/>
                  </a:defRPr>
                </a:lvl3pPr>
                <a:lvl4pPr marL="1600200" indent="-228600">
                  <a:spcBef>
                    <a:spcPct val="20000"/>
                  </a:spcBef>
                  <a:buClr>
                    <a:schemeClr val="tx2"/>
                  </a:buClr>
                  <a:buSzPct val="75000"/>
                  <a:buChar char="–"/>
                  <a:defRPr sz="2000">
                    <a:solidFill>
                      <a:schemeClr val="tx1"/>
                    </a:solidFill>
                    <a:latin typeface="Arial" panose="020B0604020202020204" pitchFamily="34" charset="0"/>
                  </a:defRPr>
                </a:lvl4pPr>
                <a:lvl5pPr marL="2057400" indent="-228600">
                  <a:spcBef>
                    <a:spcPct val="20000"/>
                  </a:spcBef>
                  <a:buClr>
                    <a:schemeClr val="tx2"/>
                  </a:buClr>
                  <a:buSzPct val="75000"/>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2"/>
                  </a:buClr>
                  <a:buSzPct val="75000"/>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2"/>
                  </a:buClr>
                  <a:buSzPct val="75000"/>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2"/>
                  </a:buClr>
                  <a:buSzPct val="75000"/>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2"/>
                  </a:buClr>
                  <a:buSzPct val="75000"/>
                  <a:buChar char="•"/>
                  <a:defRPr sz="2000">
                    <a:solidFill>
                      <a:schemeClr val="tx1"/>
                    </a:solidFill>
                    <a:latin typeface="Arial" panose="020B0604020202020204" pitchFamily="34" charset="0"/>
                  </a:defRPr>
                </a:lvl9pPr>
              </a:lstStyle>
              <a:p>
                <a:pPr algn="ctr">
                  <a:spcBef>
                    <a:spcPct val="0"/>
                  </a:spcBef>
                  <a:buClrTx/>
                  <a:buSzTx/>
                  <a:buFontTx/>
                  <a:buNone/>
                </a:pPr>
                <a:r>
                  <a:rPr lang="en-US" altLang="en-US" sz="1600" dirty="0">
                    <a:solidFill>
                      <a:schemeClr val="bg2"/>
                    </a:solidFill>
                    <a:latin typeface="Times New Roman" panose="02020603050405020304" pitchFamily="18" charset="0"/>
                  </a:rPr>
                  <a:t>Linking Public Health with Law Enforcement and </a:t>
                </a:r>
                <a:r>
                  <a:rPr lang="en-US" altLang="en-US" sz="1600" dirty="0" err="1">
                    <a:solidFill>
                      <a:schemeClr val="bg2"/>
                    </a:solidFill>
                    <a:latin typeface="Times New Roman" panose="02020603050405020304" pitchFamily="18" charset="0"/>
                  </a:rPr>
                  <a:t>Multisectoral</a:t>
                </a:r>
                <a:r>
                  <a:rPr lang="en-US" altLang="en-US" sz="1600" dirty="0">
                    <a:solidFill>
                      <a:schemeClr val="bg2"/>
                    </a:solidFill>
                    <a:latin typeface="Times New Roman" panose="02020603050405020304" pitchFamily="18" charset="0"/>
                  </a:rPr>
                  <a:t> Rapid Response</a:t>
                </a:r>
              </a:p>
            </p:txBody>
          </p:sp>
          <p:pic>
            <p:nvPicPr>
              <p:cNvPr id="28690" name="Picture 59" descr="E:\CDC Work\tapper_EIS_slides_get_to_zero\THURSDAY\12-law.png"/>
              <p:cNvPicPr>
                <a:picLocks noChangeAspect="1"/>
              </p:cNvPicPr>
              <p:nvPr/>
            </p:nvPicPr>
            <p:blipFill>
              <a:blip r:embed="rId21" r:link="rId22">
                <a:extLst>
                  <a:ext uri="{28A0092B-C50C-407E-A947-70E740481C1C}">
                    <a14:useLocalDpi xmlns:a14="http://schemas.microsoft.com/office/drawing/2010/main" val="0"/>
                  </a:ext>
                </a:extLst>
              </a:blip>
              <a:srcRect/>
              <a:stretch>
                <a:fillRect/>
              </a:stretch>
            </p:blipFill>
            <p:spPr bwMode="auto">
              <a:xfrm>
                <a:off x="879286" y="2518822"/>
                <a:ext cx="1143000" cy="11277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28686" name="Group 60"/>
            <p:cNvGrpSpPr>
              <a:grpSpLocks/>
            </p:cNvGrpSpPr>
            <p:nvPr/>
          </p:nvGrpSpPr>
          <p:grpSpPr bwMode="auto">
            <a:xfrm>
              <a:off x="6547720" y="4817766"/>
              <a:ext cx="2305429" cy="1564782"/>
              <a:chOff x="234572" y="3996338"/>
              <a:chExt cx="2305429" cy="1564782"/>
            </a:xfrm>
          </p:grpSpPr>
          <p:sp>
            <p:nvSpPr>
              <p:cNvPr id="28687" name="TextBox 61"/>
              <p:cNvSpPr txBox="1">
                <a:spLocks noChangeArrowheads="1"/>
              </p:cNvSpPr>
              <p:nvPr/>
            </p:nvSpPr>
            <p:spPr bwMode="auto">
              <a:xfrm>
                <a:off x="234572" y="5068659"/>
                <a:ext cx="2305429" cy="4924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a:spcBef>
                    <a:spcPct val="20000"/>
                  </a:spcBef>
                  <a:buClr>
                    <a:schemeClr val="tx2"/>
                  </a:buClr>
                  <a:buSzPct val="60000"/>
                  <a:buFont typeface="Wingdings" panose="05000000000000000000" pitchFamily="2" charset="2"/>
                  <a:buChar char="n"/>
                  <a:defRPr sz="2800">
                    <a:solidFill>
                      <a:schemeClr val="tx1"/>
                    </a:solidFill>
                    <a:latin typeface="Arial" panose="020B0604020202020204" pitchFamily="34" charset="0"/>
                  </a:defRPr>
                </a:lvl1pPr>
                <a:lvl2pPr marL="742950" indent="-285750">
                  <a:spcBef>
                    <a:spcPct val="20000"/>
                  </a:spcBef>
                  <a:buClr>
                    <a:schemeClr val="tx2"/>
                  </a:buClr>
                  <a:buSzPct val="75000"/>
                  <a:buChar char="–"/>
                  <a:defRPr sz="2600">
                    <a:solidFill>
                      <a:schemeClr val="tx1"/>
                    </a:solidFill>
                    <a:latin typeface="Arial" panose="020B0604020202020204" pitchFamily="34" charset="0"/>
                  </a:defRPr>
                </a:lvl2pPr>
                <a:lvl3pPr marL="1143000" indent="-228600">
                  <a:spcBef>
                    <a:spcPct val="20000"/>
                  </a:spcBef>
                  <a:buClr>
                    <a:schemeClr val="tx2"/>
                  </a:buClr>
                  <a:buSzPct val="75000"/>
                  <a:buChar char="•"/>
                  <a:defRPr sz="2400">
                    <a:solidFill>
                      <a:schemeClr val="tx1"/>
                    </a:solidFill>
                    <a:latin typeface="Arial" panose="020B0604020202020204" pitchFamily="34" charset="0"/>
                  </a:defRPr>
                </a:lvl3pPr>
                <a:lvl4pPr marL="1600200" indent="-228600">
                  <a:spcBef>
                    <a:spcPct val="20000"/>
                  </a:spcBef>
                  <a:buClr>
                    <a:schemeClr val="tx2"/>
                  </a:buClr>
                  <a:buSzPct val="75000"/>
                  <a:buChar char="–"/>
                  <a:defRPr sz="2000">
                    <a:solidFill>
                      <a:schemeClr val="tx1"/>
                    </a:solidFill>
                    <a:latin typeface="Arial" panose="020B0604020202020204" pitchFamily="34" charset="0"/>
                  </a:defRPr>
                </a:lvl4pPr>
                <a:lvl5pPr marL="2057400" indent="-228600">
                  <a:spcBef>
                    <a:spcPct val="20000"/>
                  </a:spcBef>
                  <a:buClr>
                    <a:schemeClr val="tx2"/>
                  </a:buClr>
                  <a:buSzPct val="75000"/>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2"/>
                  </a:buClr>
                  <a:buSzPct val="75000"/>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2"/>
                  </a:buClr>
                  <a:buSzPct val="75000"/>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2"/>
                  </a:buClr>
                  <a:buSzPct val="75000"/>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2"/>
                  </a:buClr>
                  <a:buSzPct val="75000"/>
                  <a:buChar char="•"/>
                  <a:defRPr sz="2000">
                    <a:solidFill>
                      <a:schemeClr val="tx1"/>
                    </a:solidFill>
                    <a:latin typeface="Arial" panose="020B0604020202020204" pitchFamily="34" charset="0"/>
                  </a:defRPr>
                </a:lvl9pPr>
              </a:lstStyle>
              <a:p>
                <a:pPr algn="ctr">
                  <a:spcBef>
                    <a:spcPct val="0"/>
                  </a:spcBef>
                  <a:buClrTx/>
                  <a:buSzTx/>
                  <a:buFontTx/>
                  <a:buNone/>
                </a:pPr>
                <a:r>
                  <a:rPr lang="en-US" altLang="en-US" sz="1600" dirty="0">
                    <a:solidFill>
                      <a:schemeClr val="bg2"/>
                    </a:solidFill>
                    <a:latin typeface="Times New Roman" panose="02020603050405020304" pitchFamily="18" charset="0"/>
                  </a:rPr>
                  <a:t>Medical Countermeasures and Personnel Deployment </a:t>
                </a:r>
              </a:p>
            </p:txBody>
          </p:sp>
          <p:pic>
            <p:nvPicPr>
              <p:cNvPr id="28688" name="Picture 62" descr="E:\CDC Work\tapper_EIS_slides_get_to_zero\THURSDAY\12-countermeasures.png"/>
              <p:cNvPicPr>
                <a:picLocks noChangeAspect="1"/>
              </p:cNvPicPr>
              <p:nvPr/>
            </p:nvPicPr>
            <p:blipFill>
              <a:blip r:embed="rId23" r:link="rId24">
                <a:extLst>
                  <a:ext uri="{28A0092B-C50C-407E-A947-70E740481C1C}">
                    <a14:useLocalDpi xmlns:a14="http://schemas.microsoft.com/office/drawing/2010/main" val="0"/>
                  </a:ext>
                </a:extLst>
              </a:blip>
              <a:srcRect/>
              <a:stretch>
                <a:fillRect/>
              </a:stretch>
            </p:blipFill>
            <p:spPr bwMode="auto">
              <a:xfrm>
                <a:off x="879286" y="3996338"/>
                <a:ext cx="1120588" cy="1120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spTree>
    <p:extLst>
      <p:ext uri="{BB962C8B-B14F-4D97-AF65-F5344CB8AC3E}">
        <p14:creationId xmlns:p14="http://schemas.microsoft.com/office/powerpoint/2010/main" val="1385732155"/>
      </p:ext>
    </p:extLst>
  </p:cSld>
  <p:clrMapOvr>
    <a:masterClrMapping/>
  </p:clrMapOvr>
  <p:transition spd="med">
    <p:fade/>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itle 3"/>
          <p:cNvSpPr>
            <a:spLocks noGrp="1"/>
          </p:cNvSpPr>
          <p:nvPr>
            <p:ph type="title"/>
          </p:nvPr>
        </p:nvSpPr>
        <p:spPr/>
        <p:txBody>
          <a:bodyPr/>
          <a:lstStyle/>
          <a:p>
            <a:endParaRPr lang="en-US" altLang="en-US" smtClean="0"/>
          </a:p>
        </p:txBody>
      </p:sp>
      <p:pic>
        <p:nvPicPr>
          <p:cNvPr id="22531" name="Content Placeholder 9"/>
          <p:cNvPicPr>
            <a:picLocks noGrp="1"/>
          </p:cNvPicPr>
          <p:nvPr>
            <p:ph idx="1"/>
          </p:nvPr>
        </p:nvPicPr>
        <p:blipFill>
          <a:blip r:embed="rId3">
            <a:extLst>
              <a:ext uri="{28A0092B-C50C-407E-A947-70E740481C1C}">
                <a14:useLocalDpi xmlns:a14="http://schemas.microsoft.com/office/drawing/2010/main" val="0"/>
              </a:ext>
            </a:extLst>
          </a:blip>
          <a:srcRect/>
          <a:stretch>
            <a:fillRect/>
          </a:stretch>
        </p:blipFill>
        <p:spPr>
          <a:xfrm>
            <a:off x="-22225" y="0"/>
            <a:ext cx="9144000" cy="6858000"/>
          </a:xfrm>
        </p:spPr>
      </p:pic>
    </p:spTree>
    <p:extLst>
      <p:ext uri="{BB962C8B-B14F-4D97-AF65-F5344CB8AC3E}">
        <p14:creationId xmlns:p14="http://schemas.microsoft.com/office/powerpoint/2010/main" val="3642357557"/>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746" name="Content Placeholder 3"/>
          <p:cNvPicPr>
            <a:picLocks noGrp="1"/>
          </p:cNvPicPr>
          <p:nvPr>
            <p:ph idx="1"/>
          </p:nvPr>
        </p:nvPicPr>
        <p:blipFill>
          <a:blip r:embed="rId2">
            <a:extLst>
              <a:ext uri="{28A0092B-C50C-407E-A947-70E740481C1C}">
                <a14:useLocalDpi xmlns:a14="http://schemas.microsoft.com/office/drawing/2010/main" val="0"/>
              </a:ext>
            </a:extLst>
          </a:blip>
          <a:srcRect l="57179" t="15590" r="6924" b="1884"/>
          <a:stretch>
            <a:fillRect/>
          </a:stretch>
        </p:blipFill>
        <p:spPr>
          <a:xfrm>
            <a:off x="0" y="568036"/>
            <a:ext cx="9144000" cy="6289964"/>
          </a:xfrm>
        </p:spPr>
      </p:pic>
      <p:sp>
        <p:nvSpPr>
          <p:cNvPr id="3" name="Title 1"/>
          <p:cNvSpPr>
            <a:spLocks noGrp="1"/>
          </p:cNvSpPr>
          <p:nvPr>
            <p:ph type="title"/>
          </p:nvPr>
        </p:nvSpPr>
        <p:spPr>
          <a:xfrm>
            <a:off x="0" y="0"/>
            <a:ext cx="8405446" cy="877411"/>
          </a:xfrm>
        </p:spPr>
        <p:txBody>
          <a:bodyPr/>
          <a:lstStyle/>
          <a:p>
            <a:r>
              <a:rPr lang="en-US" sz="3200" dirty="0" smtClean="0">
                <a:solidFill>
                  <a:schemeClr val="bg1"/>
                </a:solidFill>
              </a:rPr>
              <a:t>Importance of surveillance</a:t>
            </a:r>
            <a:endParaRPr lang="en-US" sz="3200" dirty="0">
              <a:solidFill>
                <a:schemeClr val="bg1"/>
              </a:solidFill>
            </a:endParaRPr>
          </a:p>
        </p:txBody>
      </p:sp>
    </p:spTree>
    <p:extLst>
      <p:ext uri="{BB962C8B-B14F-4D97-AF65-F5344CB8AC3E}">
        <p14:creationId xmlns:p14="http://schemas.microsoft.com/office/powerpoint/2010/main" val="2615386933"/>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419102"/>
            <a:ext cx="8667750" cy="876298"/>
          </a:xfrm>
        </p:spPr>
        <p:txBody>
          <a:bodyPr/>
          <a:lstStyle/>
          <a:p>
            <a:r>
              <a:rPr lang="en-US" sz="3200" dirty="0" smtClean="0"/>
              <a:t>Challenges for AMR and HAI surveillance  in Kenya</a:t>
            </a:r>
            <a:endParaRPr lang="en-US" sz="3200" dirty="0"/>
          </a:p>
        </p:txBody>
      </p:sp>
      <p:sp>
        <p:nvSpPr>
          <p:cNvPr id="3" name="Content Placeholder 2"/>
          <p:cNvSpPr>
            <a:spLocks noGrp="1"/>
          </p:cNvSpPr>
          <p:nvPr>
            <p:ph idx="1"/>
          </p:nvPr>
        </p:nvSpPr>
        <p:spPr/>
        <p:txBody>
          <a:bodyPr/>
          <a:lstStyle/>
          <a:p>
            <a:r>
              <a:rPr lang="en-US" sz="2800" dirty="0"/>
              <a:t>Data on AMR and HAI in Kenya from focused studies, but no national-level surveillance </a:t>
            </a:r>
          </a:p>
          <a:p>
            <a:pPr lvl="1"/>
            <a:r>
              <a:rPr lang="en-US" sz="2400" dirty="0" smtClean="0"/>
              <a:t>Standard case definitions for HAIs</a:t>
            </a:r>
          </a:p>
          <a:p>
            <a:pPr lvl="1"/>
            <a:r>
              <a:rPr lang="en-US" sz="2400" dirty="0"/>
              <a:t>Knowledge of HAIs by the clinicians and IPC teams</a:t>
            </a:r>
          </a:p>
          <a:p>
            <a:r>
              <a:rPr lang="en-US" sz="2800" dirty="0"/>
              <a:t>L</a:t>
            </a:r>
            <a:r>
              <a:rPr lang="en-US" sz="2800" dirty="0" smtClean="0"/>
              <a:t>aboratory capacity</a:t>
            </a:r>
          </a:p>
          <a:p>
            <a:pPr lvl="1"/>
            <a:r>
              <a:rPr lang="en-US" sz="2400" dirty="0"/>
              <a:t>L</a:t>
            </a:r>
            <a:r>
              <a:rPr lang="en-US" sz="2400" dirty="0" smtClean="0"/>
              <a:t>imited </a:t>
            </a:r>
            <a:r>
              <a:rPr lang="en-US" sz="2400" dirty="0"/>
              <a:t>use of microbiology by </a:t>
            </a:r>
            <a:r>
              <a:rPr lang="en-US" sz="2400" dirty="0" smtClean="0"/>
              <a:t>clinicians</a:t>
            </a:r>
          </a:p>
          <a:p>
            <a:pPr lvl="1"/>
            <a:r>
              <a:rPr lang="en-US" sz="2400" dirty="0"/>
              <a:t>Laboratory quality </a:t>
            </a:r>
          </a:p>
          <a:p>
            <a:r>
              <a:rPr lang="en-US" sz="2800" dirty="0"/>
              <a:t>R</a:t>
            </a:r>
            <a:r>
              <a:rPr lang="en-US" sz="2800" dirty="0" smtClean="0"/>
              <a:t>esources </a:t>
            </a:r>
            <a:r>
              <a:rPr lang="en-US" sz="2800" dirty="0"/>
              <a:t>to set up and sustain </a:t>
            </a:r>
            <a:r>
              <a:rPr lang="en-US" sz="2800" dirty="0" smtClean="0"/>
              <a:t>surveillance</a:t>
            </a:r>
          </a:p>
          <a:p>
            <a:pPr marL="457200" lvl="1" indent="0">
              <a:buNone/>
            </a:pPr>
            <a:endParaRPr lang="en-US" sz="2400" dirty="0"/>
          </a:p>
        </p:txBody>
      </p:sp>
      <p:sp>
        <p:nvSpPr>
          <p:cNvPr id="4" name="Text Placeholder 3"/>
          <p:cNvSpPr>
            <a:spLocks noGrp="1"/>
          </p:cNvSpPr>
          <p:nvPr>
            <p:ph type="body" sz="quarter" idx="10"/>
          </p:nvPr>
        </p:nvSpPr>
        <p:spPr/>
        <p:txBody>
          <a:bodyPr/>
          <a:lstStyle/>
          <a:p>
            <a:endParaRPr lang="en-US"/>
          </a:p>
        </p:txBody>
      </p:sp>
    </p:spTree>
    <p:extLst>
      <p:ext uri="{BB962C8B-B14F-4D97-AF65-F5344CB8AC3E}">
        <p14:creationId xmlns:p14="http://schemas.microsoft.com/office/powerpoint/2010/main" val="279468543"/>
      </p:ext>
    </p:extLst>
  </p:cSld>
  <p:clrMapOvr>
    <a:masterClrMapping/>
  </p:clrMapOvr>
  <p:transition>
    <p:fade/>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00050"/>
            <a:ext cx="8229600" cy="781050"/>
          </a:xfrm>
        </p:spPr>
        <p:txBody>
          <a:bodyPr/>
          <a:lstStyle/>
          <a:p>
            <a:r>
              <a:rPr lang="en-US" sz="3200" smtClean="0"/>
              <a:t>Conclusions</a:t>
            </a:r>
            <a:endParaRPr lang="en-US" sz="3200" dirty="0"/>
          </a:p>
        </p:txBody>
      </p:sp>
      <p:sp>
        <p:nvSpPr>
          <p:cNvPr id="3" name="Content Placeholder 2"/>
          <p:cNvSpPr>
            <a:spLocks noGrp="1"/>
          </p:cNvSpPr>
          <p:nvPr>
            <p:ph idx="1"/>
          </p:nvPr>
        </p:nvSpPr>
        <p:spPr/>
        <p:txBody>
          <a:bodyPr/>
          <a:lstStyle/>
          <a:p>
            <a:r>
              <a:rPr lang="en-US" sz="2800" dirty="0"/>
              <a:t>P</a:t>
            </a:r>
            <a:r>
              <a:rPr lang="en-US" sz="2800" dirty="0" smtClean="0"/>
              <a:t>aucity of data on AMR and HAI surveillance  in Kenya and Africa in general</a:t>
            </a:r>
          </a:p>
          <a:p>
            <a:r>
              <a:rPr lang="en-US" sz="2800" dirty="0"/>
              <a:t>I</a:t>
            </a:r>
            <a:r>
              <a:rPr lang="en-US" sz="2800" dirty="0" smtClean="0"/>
              <a:t>ntervention programs like AMS, mobilization of resources and policy guidelines, requires data</a:t>
            </a:r>
          </a:p>
        </p:txBody>
      </p:sp>
      <p:sp>
        <p:nvSpPr>
          <p:cNvPr id="4" name="Text Placeholder 3"/>
          <p:cNvSpPr>
            <a:spLocks noGrp="1"/>
          </p:cNvSpPr>
          <p:nvPr>
            <p:ph type="body" sz="quarter" idx="10"/>
          </p:nvPr>
        </p:nvSpPr>
        <p:spPr/>
        <p:txBody>
          <a:bodyPr/>
          <a:lstStyle/>
          <a:p>
            <a:endParaRPr lang="en-US"/>
          </a:p>
        </p:txBody>
      </p:sp>
    </p:spTree>
    <p:extLst>
      <p:ext uri="{BB962C8B-B14F-4D97-AF65-F5344CB8AC3E}">
        <p14:creationId xmlns:p14="http://schemas.microsoft.com/office/powerpoint/2010/main" val="1602812470"/>
      </p:ext>
    </p:extLst>
  </p:cSld>
  <p:clrMapOvr>
    <a:masterClrMapping/>
  </p:clrMapOvr>
  <p:transition>
    <p:fad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15964"/>
          </a:xfrm>
        </p:spPr>
        <p:txBody>
          <a:bodyPr/>
          <a:lstStyle/>
          <a:p>
            <a:r>
              <a:rPr lang="en-US" altLang="en-US" sz="3200" dirty="0">
                <a:solidFill>
                  <a:srgbClr val="FFC000"/>
                </a:solidFill>
              </a:rPr>
              <a:t>Introduction</a:t>
            </a:r>
            <a:endParaRPr lang="en-US" sz="3200" dirty="0"/>
          </a:p>
        </p:txBody>
      </p:sp>
      <p:sp>
        <p:nvSpPr>
          <p:cNvPr id="3" name="Content Placeholder 2"/>
          <p:cNvSpPr>
            <a:spLocks noGrp="1"/>
          </p:cNvSpPr>
          <p:nvPr>
            <p:ph idx="1"/>
          </p:nvPr>
        </p:nvSpPr>
        <p:spPr>
          <a:xfrm>
            <a:off x="281353" y="1295401"/>
            <a:ext cx="8551147" cy="4191000"/>
          </a:xfrm>
        </p:spPr>
        <p:txBody>
          <a:bodyPr/>
          <a:lstStyle/>
          <a:p>
            <a:pPr>
              <a:spcBef>
                <a:spcPts val="0"/>
              </a:spcBef>
            </a:pPr>
            <a:r>
              <a:rPr lang="en-US" sz="2800" dirty="0" smtClean="0"/>
              <a:t>Healthcare </a:t>
            </a:r>
            <a:r>
              <a:rPr lang="en-US" altLang="en-US" sz="2800" dirty="0" smtClean="0"/>
              <a:t>associated </a:t>
            </a:r>
            <a:r>
              <a:rPr lang="en-US" altLang="en-US" sz="2800" dirty="0"/>
              <a:t>infections (HAIs</a:t>
            </a:r>
            <a:r>
              <a:rPr lang="en-US" altLang="en-US" sz="2800" dirty="0" smtClean="0"/>
              <a:t>)</a:t>
            </a:r>
          </a:p>
          <a:p>
            <a:pPr lvl="1">
              <a:spcBef>
                <a:spcPts val="0"/>
              </a:spcBef>
            </a:pPr>
            <a:r>
              <a:rPr lang="en-US" altLang="en-US" sz="2400" dirty="0" smtClean="0"/>
              <a:t>New </a:t>
            </a:r>
            <a:r>
              <a:rPr lang="en-US" altLang="en-US" sz="2400" dirty="0"/>
              <a:t>infection in hospitalized patient </a:t>
            </a:r>
          </a:p>
          <a:p>
            <a:pPr lvl="2">
              <a:spcBef>
                <a:spcPts val="0"/>
              </a:spcBef>
            </a:pPr>
            <a:r>
              <a:rPr lang="en-US" altLang="en-US" sz="2400" dirty="0" smtClean="0"/>
              <a:t>≥</a:t>
            </a:r>
            <a:r>
              <a:rPr lang="en-US" altLang="en-US" sz="2400" dirty="0"/>
              <a:t>48 hours after admission  </a:t>
            </a:r>
            <a:endParaRPr lang="en-US" altLang="en-US" sz="2400" dirty="0" smtClean="0"/>
          </a:p>
          <a:p>
            <a:pPr lvl="2">
              <a:spcBef>
                <a:spcPts val="0"/>
              </a:spcBef>
            </a:pPr>
            <a:r>
              <a:rPr lang="en-US" altLang="en-US" sz="2400" dirty="0" smtClean="0"/>
              <a:t>≤</a:t>
            </a:r>
            <a:r>
              <a:rPr lang="en-US" altLang="en-US" sz="2400" dirty="0"/>
              <a:t>10 days post-discharge </a:t>
            </a:r>
            <a:endParaRPr lang="en-US" altLang="en-US" sz="2400" dirty="0" smtClean="0"/>
          </a:p>
          <a:p>
            <a:pPr lvl="2">
              <a:spcBef>
                <a:spcPts val="0"/>
              </a:spcBef>
            </a:pPr>
            <a:r>
              <a:rPr lang="en-US" altLang="en-US" sz="2400" dirty="0" smtClean="0"/>
              <a:t>≤</a:t>
            </a:r>
            <a:r>
              <a:rPr lang="en-US" altLang="en-US" sz="2400" dirty="0"/>
              <a:t>48 hours after insertion of indwelling device (e.g. urinary </a:t>
            </a:r>
            <a:r>
              <a:rPr lang="en-US" altLang="en-US" sz="2400" dirty="0" smtClean="0"/>
              <a:t>catheter)</a:t>
            </a:r>
          </a:p>
          <a:p>
            <a:pPr lvl="1">
              <a:spcBef>
                <a:spcPts val="0"/>
              </a:spcBef>
            </a:pPr>
            <a:r>
              <a:rPr lang="en-US" altLang="en-US" sz="2400" dirty="0" smtClean="0"/>
              <a:t>Includes </a:t>
            </a:r>
            <a:r>
              <a:rPr lang="en-US" altLang="en-US" sz="2400" dirty="0"/>
              <a:t>occupational infections among facility </a:t>
            </a:r>
            <a:r>
              <a:rPr lang="en-US" altLang="en-US" sz="2400" dirty="0" smtClean="0"/>
              <a:t>staff</a:t>
            </a:r>
            <a:r>
              <a:rPr lang="en-US" altLang="en-US" sz="2400" baseline="30000" dirty="0" smtClean="0"/>
              <a:t>1</a:t>
            </a:r>
            <a:endParaRPr lang="en-US" altLang="en-US" sz="2400" dirty="0" smtClean="0"/>
          </a:p>
          <a:p>
            <a:pPr>
              <a:spcBef>
                <a:spcPts val="0"/>
              </a:spcBef>
            </a:pPr>
            <a:r>
              <a:rPr lang="en-US" altLang="en-US" sz="2800" dirty="0" smtClean="0"/>
              <a:t>HAI frequent patient </a:t>
            </a:r>
            <a:r>
              <a:rPr lang="en-US" altLang="en-US" sz="2800" dirty="0"/>
              <a:t>safety </a:t>
            </a:r>
            <a:r>
              <a:rPr lang="en-US" altLang="en-US" sz="2800" dirty="0" smtClean="0"/>
              <a:t>issue worldwide</a:t>
            </a:r>
            <a:r>
              <a:rPr lang="en-US" altLang="en-US" sz="2800" baseline="30000" dirty="0" smtClean="0"/>
              <a:t>2</a:t>
            </a:r>
            <a:endParaRPr lang="en-US" altLang="en-US" sz="2800" baseline="30000" dirty="0"/>
          </a:p>
          <a:p>
            <a:pPr>
              <a:spcBef>
                <a:spcPts val="0"/>
              </a:spcBef>
            </a:pPr>
            <a:r>
              <a:rPr lang="en-US" sz="2800" dirty="0" smtClean="0"/>
              <a:t>Frequency </a:t>
            </a:r>
            <a:r>
              <a:rPr lang="en-US" sz="2800" dirty="0"/>
              <a:t>in low/middle-income countries higher than in high-income countries</a:t>
            </a:r>
          </a:p>
          <a:p>
            <a:endParaRPr lang="en-US" dirty="0" smtClean="0"/>
          </a:p>
          <a:p>
            <a:pPr lvl="1"/>
            <a:endParaRPr lang="en-US" dirty="0"/>
          </a:p>
        </p:txBody>
      </p:sp>
      <p:sp>
        <p:nvSpPr>
          <p:cNvPr id="4" name="Text Placeholder 3"/>
          <p:cNvSpPr>
            <a:spLocks noGrp="1"/>
          </p:cNvSpPr>
          <p:nvPr>
            <p:ph type="body" sz="quarter" idx="10"/>
          </p:nvPr>
        </p:nvSpPr>
        <p:spPr>
          <a:xfrm>
            <a:off x="281353" y="5791200"/>
            <a:ext cx="6781800" cy="609600"/>
          </a:xfrm>
        </p:spPr>
        <p:txBody>
          <a:bodyPr/>
          <a:lstStyle/>
          <a:p>
            <a:pPr marL="228600" indent="-228600">
              <a:buFontTx/>
              <a:buAutoNum type="arabicPeriod"/>
              <a:defRPr/>
            </a:pPr>
            <a:r>
              <a:rPr lang="en-US" dirty="0"/>
              <a:t> JP Burke, </a:t>
            </a:r>
            <a:r>
              <a:rPr lang="en-US" b="1" dirty="0"/>
              <a:t>Infection control—a problem for patient </a:t>
            </a:r>
            <a:r>
              <a:rPr lang="en-US" b="1" dirty="0" err="1"/>
              <a:t>safety;</a:t>
            </a:r>
            <a:r>
              <a:rPr lang="en-US" dirty="0" err="1"/>
              <a:t>N</a:t>
            </a:r>
            <a:r>
              <a:rPr lang="en-US" dirty="0"/>
              <a:t> </a:t>
            </a:r>
            <a:r>
              <a:rPr lang="en-US" dirty="0" err="1"/>
              <a:t>Engl</a:t>
            </a:r>
            <a:r>
              <a:rPr lang="en-US" dirty="0"/>
              <a:t> J Med, 348 (2003), pp. 651–656</a:t>
            </a:r>
          </a:p>
          <a:p>
            <a:pPr marL="228600" indent="-228600">
              <a:buFontTx/>
              <a:buAutoNum type="arabicPeriod"/>
              <a:defRPr/>
            </a:pPr>
            <a:r>
              <a:rPr lang="en-US" i="1" dirty="0"/>
              <a:t>Prevention of hospital-acquired infections: a practical guide</a:t>
            </a:r>
            <a:r>
              <a:rPr lang="en-US" dirty="0"/>
              <a:t>. Geneva: World Health Organization; </a:t>
            </a:r>
            <a:r>
              <a:rPr lang="en-US" dirty="0" smtClean="0"/>
              <a:t>2002</a:t>
            </a:r>
            <a:endParaRPr lang="en-US" dirty="0"/>
          </a:p>
        </p:txBody>
      </p:sp>
    </p:spTree>
    <p:extLst>
      <p:ext uri="{BB962C8B-B14F-4D97-AF65-F5344CB8AC3E}">
        <p14:creationId xmlns:p14="http://schemas.microsoft.com/office/powerpoint/2010/main" val="2756935254"/>
      </p:ext>
    </p:extLst>
  </p:cSld>
  <p:clrMapOvr>
    <a:masterClrMapping/>
  </p:clrMapOvr>
  <p:transition>
    <p:fade/>
  </p:transition>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pic>
        <p:nvPicPr>
          <p:cNvPr id="8" name="Picture 7" descr="Logos of the United States Department of Health and Human Services and Centers for Disease Control and Prevention&#10;"/>
          <p:cNvPicPr>
            <a:picLocks noChangeAspect="1"/>
          </p:cNvPicPr>
          <p:nvPr/>
        </p:nvPicPr>
        <p:blipFill>
          <a:blip r:embed="rId4" cstate="print"/>
          <a:stretch>
            <a:fillRect/>
          </a:stretch>
        </p:blipFill>
        <p:spPr>
          <a:xfrm>
            <a:off x="152400" y="6515100"/>
            <a:ext cx="190500" cy="190500"/>
          </a:xfrm>
          <a:prstGeom prst="rect">
            <a:avLst/>
          </a:prstGeom>
        </p:spPr>
      </p:pic>
      <p:sp>
        <p:nvSpPr>
          <p:cNvPr id="10" name="Subtitle 4"/>
          <p:cNvSpPr>
            <a:spLocks noGrp="1"/>
          </p:cNvSpPr>
          <p:nvPr>
            <p:ph type="subTitle" idx="1"/>
          </p:nvPr>
        </p:nvSpPr>
        <p:spPr>
          <a:xfrm>
            <a:off x="1371600" y="3733800"/>
            <a:ext cx="6400800" cy="2057400"/>
          </a:xfrm>
        </p:spPr>
        <p:txBody>
          <a:bodyPr/>
          <a:lstStyle/>
          <a:p>
            <a:pPr>
              <a:spcBef>
                <a:spcPct val="50000"/>
              </a:spcBef>
            </a:pPr>
            <a:r>
              <a:rPr lang="en-US" altLang="en-US" sz="1200" dirty="0"/>
              <a:t>Are there any questions?</a:t>
            </a:r>
          </a:p>
          <a:p>
            <a:pPr>
              <a:spcBef>
                <a:spcPct val="50000"/>
              </a:spcBef>
            </a:pPr>
            <a:r>
              <a:rPr lang="en-US" altLang="en-US" sz="1200" dirty="0" err="1">
                <a:hlinkClick r:id="rId5"/>
              </a:rPr>
              <a:t>Lndegwa</a:t>
            </a:r>
            <a:r>
              <a:rPr lang="en-US" altLang="en-US" sz="1200" dirty="0">
                <a:hlinkClick r:id="rId5"/>
              </a:rPr>
              <a:t>@.cdc.gov</a:t>
            </a:r>
            <a:r>
              <a:rPr lang="en-US" altLang="en-US" sz="1200" dirty="0"/>
              <a:t> </a:t>
            </a:r>
          </a:p>
          <a:p>
            <a:pPr lvl="0" algn="l"/>
            <a:endParaRPr lang="en-US" sz="1200" b="0" dirty="0" smtClean="0">
              <a:latin typeface="Calibri" pitchFamily="34" charset="0"/>
            </a:endParaRPr>
          </a:p>
          <a:p>
            <a:pPr lvl="0" algn="l"/>
            <a:r>
              <a:rPr lang="en-US" sz="900" b="0" dirty="0" smtClean="0">
                <a:latin typeface="Calibri" pitchFamily="34" charset="0"/>
              </a:rPr>
              <a:t>The findings and conclusions in this report are those of the authors and do not necessarily represent the official position of the Centers for Disease Control and Prevention.</a:t>
            </a:r>
          </a:p>
        </p:txBody>
      </p:sp>
      <p:sp>
        <p:nvSpPr>
          <p:cNvPr id="12" name="Text Placeholder 5"/>
          <p:cNvSpPr txBox="1">
            <a:spLocks/>
          </p:cNvSpPr>
          <p:nvPr/>
        </p:nvSpPr>
        <p:spPr>
          <a:xfrm>
            <a:off x="2143125" y="6260667"/>
            <a:ext cx="5124450" cy="244907"/>
          </a:xfrm>
          <a:prstGeom prst="rect">
            <a:avLst/>
          </a:prstGeom>
        </p:spPr>
        <p:txBody>
          <a:bodyPr/>
          <a:lstStyle>
            <a:lvl1pPr marL="342900" indent="-342900" algn="l" defTabSz="914400" rtl="0" eaLnBrk="1" latinLnBrk="0" hangingPunct="1">
              <a:spcBef>
                <a:spcPct val="20000"/>
              </a:spcBef>
              <a:buFont typeface="Arial" pitchFamily="34" charset="0"/>
              <a:buNone/>
              <a:defRPr sz="1000" kern="1200" baseline="0">
                <a:solidFill>
                  <a:schemeClr val="bg1"/>
                </a:solidFill>
                <a:latin typeface="Calibri" pitchFamily="34" charset="0"/>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dirty="0">
                <a:solidFill>
                  <a:srgbClr val="000000"/>
                </a:solidFill>
              </a:rPr>
              <a:t>Center for Global Health</a:t>
            </a:r>
          </a:p>
        </p:txBody>
      </p:sp>
      <p:sp>
        <p:nvSpPr>
          <p:cNvPr id="13" name="Text Placeholder 6"/>
          <p:cNvSpPr txBox="1">
            <a:spLocks/>
          </p:cNvSpPr>
          <p:nvPr/>
        </p:nvSpPr>
        <p:spPr>
          <a:xfrm>
            <a:off x="2143125" y="6442202"/>
            <a:ext cx="2444750" cy="228600"/>
          </a:xfrm>
          <a:prstGeom prst="rect">
            <a:avLst/>
          </a:prstGeom>
        </p:spPr>
        <p:txBody>
          <a:bodyPr/>
          <a:lstStyle>
            <a:lvl1pPr marL="342900" indent="-342900" algn="l" defTabSz="914400" rtl="0" eaLnBrk="1" latinLnBrk="0" hangingPunct="1">
              <a:spcBef>
                <a:spcPct val="20000"/>
              </a:spcBef>
              <a:buFont typeface="Arial" pitchFamily="34" charset="0"/>
              <a:buNone/>
              <a:defRPr sz="1000" kern="1200" baseline="0">
                <a:solidFill>
                  <a:schemeClr val="bg1"/>
                </a:solidFill>
                <a:latin typeface="Calibri" pitchFamily="34" charset="0"/>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dirty="0">
                <a:solidFill>
                  <a:srgbClr val="333333"/>
                </a:solidFill>
              </a:rPr>
              <a:t>Place Descriptor Here</a:t>
            </a:r>
          </a:p>
        </p:txBody>
      </p:sp>
      <p:pic>
        <p:nvPicPr>
          <p:cNvPr id="7" name="Picture 2" descr="MCj04315480000[1]"/>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429000" y="1213067"/>
            <a:ext cx="2286000" cy="228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Text Box 4"/>
          <p:cNvSpPr txBox="1">
            <a:spLocks noChangeArrowheads="1"/>
          </p:cNvSpPr>
          <p:nvPr/>
        </p:nvSpPr>
        <p:spPr bwMode="auto">
          <a:xfrm>
            <a:off x="257908" y="5931877"/>
            <a:ext cx="9144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tx2"/>
              </a:buClr>
              <a:buSzPct val="60000"/>
              <a:buFont typeface="Wingdings" panose="05000000000000000000" pitchFamily="2" charset="2"/>
              <a:buChar char="n"/>
              <a:defRPr sz="2800">
                <a:solidFill>
                  <a:schemeClr val="tx1"/>
                </a:solidFill>
                <a:latin typeface="Arial" panose="020B0604020202020204" pitchFamily="34" charset="0"/>
              </a:defRPr>
            </a:lvl1pPr>
            <a:lvl2pPr marL="742950" indent="-285750">
              <a:spcBef>
                <a:spcPct val="20000"/>
              </a:spcBef>
              <a:buClr>
                <a:schemeClr val="tx2"/>
              </a:buClr>
              <a:buSzPct val="75000"/>
              <a:buChar char="–"/>
              <a:defRPr sz="2600">
                <a:solidFill>
                  <a:schemeClr val="tx1"/>
                </a:solidFill>
                <a:latin typeface="Arial" panose="020B0604020202020204" pitchFamily="34" charset="0"/>
              </a:defRPr>
            </a:lvl2pPr>
            <a:lvl3pPr marL="1143000" indent="-228600">
              <a:spcBef>
                <a:spcPct val="20000"/>
              </a:spcBef>
              <a:buClr>
                <a:schemeClr val="tx2"/>
              </a:buClr>
              <a:buSzPct val="75000"/>
              <a:buChar char="•"/>
              <a:defRPr sz="2400">
                <a:solidFill>
                  <a:schemeClr val="tx1"/>
                </a:solidFill>
                <a:latin typeface="Arial" panose="020B0604020202020204" pitchFamily="34" charset="0"/>
              </a:defRPr>
            </a:lvl3pPr>
            <a:lvl4pPr marL="1600200" indent="-228600">
              <a:spcBef>
                <a:spcPct val="20000"/>
              </a:spcBef>
              <a:buClr>
                <a:schemeClr val="tx2"/>
              </a:buClr>
              <a:buSzPct val="75000"/>
              <a:buChar char="–"/>
              <a:defRPr sz="2000">
                <a:solidFill>
                  <a:schemeClr val="tx1"/>
                </a:solidFill>
                <a:latin typeface="Arial" panose="020B0604020202020204" pitchFamily="34" charset="0"/>
              </a:defRPr>
            </a:lvl4pPr>
            <a:lvl5pPr marL="2057400" indent="-228600">
              <a:spcBef>
                <a:spcPct val="20000"/>
              </a:spcBef>
              <a:buClr>
                <a:schemeClr val="tx2"/>
              </a:buClr>
              <a:buSzPct val="75000"/>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2"/>
              </a:buClr>
              <a:buSzPct val="75000"/>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2"/>
              </a:buClr>
              <a:buSzPct val="75000"/>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2"/>
              </a:buClr>
              <a:buSzPct val="75000"/>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2"/>
              </a:buClr>
              <a:buSzPct val="75000"/>
              <a:buChar char="•"/>
              <a:defRPr sz="2000">
                <a:solidFill>
                  <a:schemeClr val="tx1"/>
                </a:solidFill>
                <a:latin typeface="Arial" panose="020B0604020202020204" pitchFamily="34" charset="0"/>
              </a:defRPr>
            </a:lvl9pPr>
          </a:lstStyle>
          <a:p>
            <a:pPr eaLnBrk="1" hangingPunct="1">
              <a:spcBef>
                <a:spcPct val="50000"/>
              </a:spcBef>
              <a:buClrTx/>
              <a:buSzTx/>
              <a:buFontTx/>
              <a:buNone/>
            </a:pPr>
            <a:r>
              <a:rPr lang="en-US" altLang="en-US" sz="2400" dirty="0"/>
              <a:t>Protect your patients.  Protect yourself.  Protect your family.</a:t>
            </a:r>
          </a:p>
        </p:txBody>
      </p:sp>
    </p:spTree>
  </p:cSld>
  <p:clrMapOvr>
    <a:masterClrMapping/>
  </p:clrMapOvr>
  <p:transition>
    <p:fad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906462"/>
          </a:xfrm>
        </p:spPr>
        <p:txBody>
          <a:bodyPr/>
          <a:lstStyle/>
          <a:p>
            <a:r>
              <a:rPr lang="en-US" sz="3200" dirty="0" smtClean="0"/>
              <a:t>HAI in Africa</a:t>
            </a:r>
            <a:endParaRPr lang="en-US" sz="3200" dirty="0"/>
          </a:p>
        </p:txBody>
      </p:sp>
      <p:sp>
        <p:nvSpPr>
          <p:cNvPr id="3" name="Content Placeholder 2"/>
          <p:cNvSpPr>
            <a:spLocks noGrp="1"/>
          </p:cNvSpPr>
          <p:nvPr>
            <p:ph idx="1"/>
          </p:nvPr>
        </p:nvSpPr>
        <p:spPr/>
        <p:txBody>
          <a:bodyPr/>
          <a:lstStyle/>
          <a:p>
            <a:r>
              <a:rPr lang="en-US" sz="2800" dirty="0"/>
              <a:t>S</a:t>
            </a:r>
            <a:r>
              <a:rPr lang="en-US" sz="2800" dirty="0" smtClean="0"/>
              <a:t>ystematic review of HAIs</a:t>
            </a:r>
          </a:p>
          <a:p>
            <a:pPr lvl="1"/>
            <a:r>
              <a:rPr lang="en-US" sz="2400" dirty="0" smtClean="0"/>
              <a:t>Prevalence rate  15.5% in low and middle income countries Vs 7.1%  in European union</a:t>
            </a:r>
          </a:p>
          <a:p>
            <a:pPr lvl="1"/>
            <a:r>
              <a:rPr lang="en-US" altLang="en-US" sz="2400" dirty="0" smtClean="0"/>
              <a:t>220 articles published  from 1995 to 2008</a:t>
            </a:r>
          </a:p>
          <a:p>
            <a:pPr lvl="1"/>
            <a:r>
              <a:rPr lang="en-US" altLang="en-US" sz="2400" dirty="0" smtClean="0"/>
              <a:t>Only 14 (6%)  from Africa</a:t>
            </a:r>
          </a:p>
          <a:p>
            <a:pPr lvl="1"/>
            <a:r>
              <a:rPr lang="en-US" altLang="en-US" sz="2400" dirty="0" smtClean="0"/>
              <a:t>12 of them on Surgical sites and general HAIs</a:t>
            </a:r>
            <a:endParaRPr lang="en-GB" altLang="en-US" sz="2400" dirty="0"/>
          </a:p>
          <a:p>
            <a:r>
              <a:rPr lang="en-US" altLang="en-US" sz="2800" dirty="0" smtClean="0"/>
              <a:t>Extent the </a:t>
            </a:r>
            <a:r>
              <a:rPr lang="en-US" altLang="en-US" sz="2800" dirty="0"/>
              <a:t>threat </a:t>
            </a:r>
            <a:r>
              <a:rPr lang="en-US" altLang="en-US" sz="2800" dirty="0" smtClean="0"/>
              <a:t>not well </a:t>
            </a:r>
            <a:r>
              <a:rPr lang="en-US" altLang="en-US" sz="2800" dirty="0"/>
              <a:t>addressed in Africa</a:t>
            </a:r>
          </a:p>
          <a:p>
            <a:pPr lvl="1"/>
            <a:endParaRPr lang="en-US" dirty="0"/>
          </a:p>
        </p:txBody>
      </p:sp>
      <p:sp>
        <p:nvSpPr>
          <p:cNvPr id="4" name="Text Placeholder 3"/>
          <p:cNvSpPr>
            <a:spLocks noGrp="1"/>
          </p:cNvSpPr>
          <p:nvPr>
            <p:ph type="body" sz="quarter" idx="10"/>
          </p:nvPr>
        </p:nvSpPr>
        <p:spPr>
          <a:xfrm>
            <a:off x="457200" y="5973764"/>
            <a:ext cx="8229600" cy="410308"/>
          </a:xfrm>
        </p:spPr>
        <p:txBody>
          <a:bodyPr/>
          <a:lstStyle/>
          <a:p>
            <a:r>
              <a:rPr lang="en-US" dirty="0"/>
              <a:t>B </a:t>
            </a:r>
            <a:r>
              <a:rPr lang="en-US" dirty="0" err="1"/>
              <a:t>Allegranzi</a:t>
            </a:r>
            <a:r>
              <a:rPr lang="en-US" dirty="0"/>
              <a:t>, SB </a:t>
            </a:r>
            <a:r>
              <a:rPr lang="en-US" dirty="0" err="1"/>
              <a:t>Nejad</a:t>
            </a:r>
            <a:r>
              <a:rPr lang="en-US" dirty="0"/>
              <a:t>, C </a:t>
            </a:r>
            <a:r>
              <a:rPr lang="en-US" dirty="0" err="1"/>
              <a:t>Combescure</a:t>
            </a:r>
            <a:r>
              <a:rPr lang="en-US" dirty="0"/>
              <a:t>, </a:t>
            </a:r>
            <a:r>
              <a:rPr lang="en-US" i="1" dirty="0"/>
              <a:t>et al. </a:t>
            </a:r>
            <a:r>
              <a:rPr lang="en-US" b="1" dirty="0"/>
              <a:t>Burden of endemic health care-associated infection in developing countries: systematic review and meta-analysis </a:t>
            </a:r>
            <a:r>
              <a:rPr lang="en-US" dirty="0"/>
              <a:t>Lancet, 377 (2011), pp. </a:t>
            </a:r>
            <a:r>
              <a:rPr lang="en-US" dirty="0" smtClean="0"/>
              <a:t>228–241</a:t>
            </a:r>
            <a:endParaRPr lang="en-US" dirty="0"/>
          </a:p>
        </p:txBody>
      </p:sp>
      <p:pic>
        <p:nvPicPr>
          <p:cNvPr id="5"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 y="5326063"/>
            <a:ext cx="8382000" cy="465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379960738"/>
      </p:ext>
    </p:extLst>
  </p:cSld>
  <p:clrMapOvr>
    <a:masterClrMapping/>
  </p:clrMapOvr>
  <p:transition>
    <p:fad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99059"/>
            <a:ext cx="8229600" cy="448843"/>
          </a:xfrm>
        </p:spPr>
        <p:txBody>
          <a:bodyPr/>
          <a:lstStyle/>
          <a:p>
            <a:r>
              <a:rPr lang="en-US" sz="3200" dirty="0" smtClean="0"/>
              <a:t>HAI data from Kenya</a:t>
            </a:r>
            <a:endParaRPr lang="en-US" sz="3200" dirty="0"/>
          </a:p>
        </p:txBody>
      </p:sp>
      <p:sp>
        <p:nvSpPr>
          <p:cNvPr id="3" name="Content Placeholder 2"/>
          <p:cNvSpPr>
            <a:spLocks noGrp="1"/>
          </p:cNvSpPr>
          <p:nvPr>
            <p:ph idx="1"/>
          </p:nvPr>
        </p:nvSpPr>
        <p:spPr>
          <a:xfrm>
            <a:off x="281354" y="969876"/>
            <a:ext cx="8581292" cy="4599632"/>
          </a:xfrm>
        </p:spPr>
        <p:txBody>
          <a:bodyPr/>
          <a:lstStyle/>
          <a:p>
            <a:pPr>
              <a:spcBef>
                <a:spcPts val="0"/>
              </a:spcBef>
            </a:pPr>
            <a:r>
              <a:rPr lang="en-US" altLang="en-US" sz="2800" dirty="0" smtClean="0"/>
              <a:t>Respiratory HAI surveillance in </a:t>
            </a:r>
            <a:r>
              <a:rPr lang="en-US" altLang="en-US" sz="2800" dirty="0"/>
              <a:t>3 hospitals </a:t>
            </a:r>
            <a:r>
              <a:rPr lang="en-US" altLang="en-US" sz="2800" dirty="0" smtClean="0"/>
              <a:t>2010-2012</a:t>
            </a:r>
            <a:r>
              <a:rPr lang="en-US" altLang="en-US" sz="2800" baseline="30000" dirty="0" smtClean="0"/>
              <a:t>1</a:t>
            </a:r>
            <a:endParaRPr lang="en-US" altLang="en-US" sz="2800" baseline="30000" dirty="0"/>
          </a:p>
          <a:p>
            <a:pPr lvl="1">
              <a:spcBef>
                <a:spcPts val="0"/>
              </a:spcBef>
            </a:pPr>
            <a:r>
              <a:rPr lang="en-US" altLang="en-US" sz="2400" dirty="0"/>
              <a:t>Overall incidence </a:t>
            </a:r>
            <a:r>
              <a:rPr lang="en-US" altLang="en-US" sz="2400" dirty="0" smtClean="0"/>
              <a:t>9.2/10000 </a:t>
            </a:r>
            <a:r>
              <a:rPr lang="en-US" altLang="en-US" sz="2400" dirty="0"/>
              <a:t>patient days </a:t>
            </a:r>
          </a:p>
          <a:p>
            <a:pPr lvl="1">
              <a:spcBef>
                <a:spcPts val="0"/>
              </a:spcBef>
            </a:pPr>
            <a:r>
              <a:rPr lang="en-US" altLang="en-US" sz="2400" dirty="0"/>
              <a:t>ICU  33.0/10,000 </a:t>
            </a:r>
            <a:r>
              <a:rPr lang="en-US" altLang="en-US" sz="2400" dirty="0" smtClean="0"/>
              <a:t>patient </a:t>
            </a:r>
            <a:r>
              <a:rPr lang="en-US" altLang="en-US" sz="2400" dirty="0"/>
              <a:t>days </a:t>
            </a:r>
            <a:endParaRPr lang="en-US" altLang="en-US" sz="2400" dirty="0" smtClean="0"/>
          </a:p>
          <a:p>
            <a:pPr>
              <a:spcBef>
                <a:spcPts val="0"/>
              </a:spcBef>
            </a:pPr>
            <a:r>
              <a:rPr lang="en-US" altLang="en-US" sz="2800" dirty="0" err="1" smtClean="0"/>
              <a:t>Paediatric</a:t>
            </a:r>
            <a:r>
              <a:rPr lang="en-US" altLang="en-US" sz="2800" dirty="0" smtClean="0"/>
              <a:t> hospital acquired </a:t>
            </a:r>
            <a:r>
              <a:rPr lang="en-US" altLang="en-US" sz="2800" dirty="0" err="1" smtClean="0"/>
              <a:t>bacteraemia</a:t>
            </a:r>
            <a:r>
              <a:rPr lang="en-US" altLang="en-US" sz="2800" dirty="0" smtClean="0"/>
              <a:t> in coast</a:t>
            </a:r>
            <a:r>
              <a:rPr lang="en-US" altLang="en-US" sz="2800" baseline="30000" dirty="0" smtClean="0"/>
              <a:t>2</a:t>
            </a:r>
            <a:endParaRPr lang="en-US" altLang="en-US" sz="2800" dirty="0" smtClean="0"/>
          </a:p>
          <a:p>
            <a:pPr lvl="1">
              <a:spcBef>
                <a:spcPts val="0"/>
              </a:spcBef>
            </a:pPr>
            <a:r>
              <a:rPr lang="en-US" altLang="en-US" sz="2400" dirty="0" smtClean="0"/>
              <a:t>Risk of hospital acquired </a:t>
            </a:r>
            <a:r>
              <a:rPr lang="en-US" altLang="en-US" sz="2400" dirty="0" err="1" smtClean="0"/>
              <a:t>bacteraemia</a:t>
            </a:r>
            <a:r>
              <a:rPr lang="en-US" altLang="en-US" sz="2400" dirty="0" smtClean="0"/>
              <a:t> 5.9/100 admission</a:t>
            </a:r>
          </a:p>
          <a:p>
            <a:pPr lvl="1">
              <a:spcBef>
                <a:spcPts val="0"/>
              </a:spcBef>
            </a:pPr>
            <a:r>
              <a:rPr lang="en-US" altLang="en-US" sz="2400" dirty="0" smtClean="0"/>
              <a:t>40 times higher than community acquired </a:t>
            </a:r>
            <a:r>
              <a:rPr lang="en-US" altLang="en-US" sz="2400" dirty="0" err="1" smtClean="0"/>
              <a:t>bacteraemia</a:t>
            </a:r>
            <a:endParaRPr lang="en-US" altLang="en-US" sz="2400" dirty="0" smtClean="0"/>
          </a:p>
          <a:p>
            <a:pPr>
              <a:spcBef>
                <a:spcPts val="0"/>
              </a:spcBef>
            </a:pPr>
            <a:r>
              <a:rPr lang="en-US" altLang="en-US" sz="2800" dirty="0"/>
              <a:t>Surveillance  in ICU of KNH ( 3 months in 2010</a:t>
            </a:r>
            <a:r>
              <a:rPr lang="en-US" altLang="en-US" sz="2800" dirty="0" smtClean="0"/>
              <a:t>)</a:t>
            </a:r>
            <a:r>
              <a:rPr lang="en-US" altLang="en-US" sz="2800" baseline="30000" dirty="0"/>
              <a:t> </a:t>
            </a:r>
            <a:r>
              <a:rPr lang="en-US" altLang="en-US" sz="2800" baseline="30000" dirty="0" smtClean="0"/>
              <a:t>3</a:t>
            </a:r>
            <a:endParaRPr lang="en-US" altLang="en-US" sz="2800" dirty="0"/>
          </a:p>
          <a:p>
            <a:pPr lvl="1">
              <a:spcBef>
                <a:spcPts val="0"/>
              </a:spcBef>
            </a:pPr>
            <a:r>
              <a:rPr lang="en-US" altLang="en-US" sz="2400" dirty="0"/>
              <a:t>Prevalence of CAUTI was 18%</a:t>
            </a:r>
          </a:p>
          <a:p>
            <a:pPr lvl="1">
              <a:spcBef>
                <a:spcPts val="0"/>
              </a:spcBef>
            </a:pPr>
            <a:r>
              <a:rPr lang="en-US" altLang="en-US" sz="2400" dirty="0"/>
              <a:t>Common organisms:  </a:t>
            </a:r>
            <a:r>
              <a:rPr lang="en-US" altLang="en-US" sz="2400" i="1" dirty="0"/>
              <a:t>Escherichia coli </a:t>
            </a:r>
            <a:r>
              <a:rPr lang="en-US" altLang="en-US" sz="2400" dirty="0"/>
              <a:t>(27%); </a:t>
            </a:r>
            <a:r>
              <a:rPr lang="en-US" altLang="en-US" sz="2400" i="1" dirty="0" err="1"/>
              <a:t>Klebsiella</a:t>
            </a:r>
            <a:r>
              <a:rPr lang="en-US" altLang="en-US" sz="2400" dirty="0"/>
              <a:t> </a:t>
            </a:r>
            <a:r>
              <a:rPr lang="en-US" altLang="en-US" sz="2400" i="1" dirty="0"/>
              <a:t>pneumoniae</a:t>
            </a:r>
            <a:r>
              <a:rPr lang="en-US" altLang="en-US" sz="2400" dirty="0"/>
              <a:t> (18%); </a:t>
            </a:r>
            <a:r>
              <a:rPr lang="en-US" altLang="en-US" sz="2400" i="1" dirty="0"/>
              <a:t>Pseudomonas aeruginosa</a:t>
            </a:r>
            <a:r>
              <a:rPr lang="en-US" altLang="en-US" sz="2400" dirty="0"/>
              <a:t> (13.6%)</a:t>
            </a:r>
          </a:p>
          <a:p>
            <a:pPr lvl="1">
              <a:spcBef>
                <a:spcPts val="0"/>
              </a:spcBef>
            </a:pPr>
            <a:r>
              <a:rPr lang="en-US" altLang="en-US" sz="2400" dirty="0" smtClean="0"/>
              <a:t>The </a:t>
            </a:r>
            <a:r>
              <a:rPr lang="en-US" altLang="en-US" sz="2400" dirty="0"/>
              <a:t>organism were resistant to common antibiotics- gentamycin, nitrofurantoin, </a:t>
            </a:r>
            <a:r>
              <a:rPr lang="en-US" altLang="en-US" sz="2400" dirty="0" smtClean="0"/>
              <a:t>co-</a:t>
            </a:r>
            <a:r>
              <a:rPr lang="en-US" altLang="en-US" sz="2400" dirty="0" err="1" smtClean="0"/>
              <a:t>amoxiclav</a:t>
            </a:r>
            <a:endParaRPr lang="en-US" altLang="en-US" sz="2400" dirty="0"/>
          </a:p>
          <a:p>
            <a:endParaRPr lang="en-US" dirty="0"/>
          </a:p>
        </p:txBody>
      </p:sp>
      <p:sp>
        <p:nvSpPr>
          <p:cNvPr id="4" name="Text Placeholder 3"/>
          <p:cNvSpPr>
            <a:spLocks noGrp="1"/>
          </p:cNvSpPr>
          <p:nvPr>
            <p:ph type="body" sz="quarter" idx="10"/>
          </p:nvPr>
        </p:nvSpPr>
        <p:spPr>
          <a:xfrm>
            <a:off x="269631" y="5815903"/>
            <a:ext cx="8874369" cy="773723"/>
          </a:xfrm>
        </p:spPr>
        <p:txBody>
          <a:bodyPr/>
          <a:lstStyle/>
          <a:p>
            <a:pPr>
              <a:spcBef>
                <a:spcPts val="0"/>
              </a:spcBef>
            </a:pPr>
            <a:r>
              <a:rPr lang="en-US" dirty="0" smtClean="0"/>
              <a:t>1</a:t>
            </a:r>
            <a:r>
              <a:rPr lang="en-US" sz="1000" dirty="0" smtClean="0"/>
              <a:t>. </a:t>
            </a:r>
            <a:r>
              <a:rPr lang="en-US" sz="1000" dirty="0" err="1" smtClean="0"/>
              <a:t>Ndegwa,et</a:t>
            </a:r>
            <a:r>
              <a:rPr lang="en-US" sz="1000" dirty="0" smtClean="0"/>
              <a:t> al. </a:t>
            </a:r>
            <a:r>
              <a:rPr lang="en-US" sz="1000" dirty="0"/>
              <a:t>Surveillance for respiratory health </a:t>
            </a:r>
            <a:r>
              <a:rPr lang="en-US" sz="1000" dirty="0" err="1"/>
              <a:t>careeassociated</a:t>
            </a:r>
            <a:r>
              <a:rPr lang="en-US" sz="1000" dirty="0"/>
              <a:t> infections among inpatients in 3 Kenyan hospitals, </a:t>
            </a:r>
            <a:r>
              <a:rPr lang="en-US" sz="1000" dirty="0" smtClean="0"/>
              <a:t>2010-2012.AJIC, 42 </a:t>
            </a:r>
            <a:r>
              <a:rPr lang="en-US" sz="1000" dirty="0"/>
              <a:t>(</a:t>
            </a:r>
            <a:r>
              <a:rPr lang="en-US" sz="1000" dirty="0" smtClean="0"/>
              <a:t>2014), </a:t>
            </a:r>
            <a:r>
              <a:rPr lang="en-US" sz="1000" dirty="0"/>
              <a:t>pp. </a:t>
            </a:r>
            <a:r>
              <a:rPr lang="en-US" sz="1000" dirty="0" smtClean="0"/>
              <a:t>985–990</a:t>
            </a:r>
            <a:endParaRPr lang="en-US" sz="1000" dirty="0"/>
          </a:p>
          <a:p>
            <a:pPr>
              <a:spcBef>
                <a:spcPts val="0"/>
              </a:spcBef>
            </a:pPr>
            <a:r>
              <a:rPr lang="en-US" sz="1000" dirty="0" smtClean="0"/>
              <a:t>2. </a:t>
            </a:r>
            <a:r>
              <a:rPr lang="en-US" sz="1000" dirty="0" err="1" smtClean="0"/>
              <a:t>Alex,et</a:t>
            </a:r>
            <a:r>
              <a:rPr lang="en-US" sz="1000" dirty="0" smtClean="0"/>
              <a:t> </a:t>
            </a:r>
            <a:r>
              <a:rPr lang="en-US" sz="1000" dirty="0"/>
              <a:t>al. Risk and causes of </a:t>
            </a:r>
            <a:r>
              <a:rPr lang="en-US" sz="1000" dirty="0" err="1"/>
              <a:t>paediatric</a:t>
            </a:r>
            <a:r>
              <a:rPr lang="en-US" sz="1000" dirty="0"/>
              <a:t> hospital-acquired </a:t>
            </a:r>
            <a:r>
              <a:rPr lang="en-US" sz="1000" dirty="0" err="1"/>
              <a:t>bacteraemia</a:t>
            </a:r>
            <a:r>
              <a:rPr lang="en-US" sz="1000" dirty="0"/>
              <a:t> in </a:t>
            </a:r>
            <a:r>
              <a:rPr lang="en-US" sz="1000" dirty="0" err="1"/>
              <a:t>Kilifi</a:t>
            </a:r>
            <a:r>
              <a:rPr lang="en-US" sz="1000" dirty="0"/>
              <a:t> District Hospital, Kenya: a prospective cohort </a:t>
            </a:r>
            <a:r>
              <a:rPr lang="en-US" sz="1000" dirty="0" smtClean="0"/>
              <a:t>study. Lancet, 378 </a:t>
            </a:r>
            <a:r>
              <a:rPr lang="en-US" sz="1000" dirty="0"/>
              <a:t>(</a:t>
            </a:r>
            <a:r>
              <a:rPr lang="en-US" sz="1000" dirty="0" smtClean="0"/>
              <a:t>2011), </a:t>
            </a:r>
            <a:r>
              <a:rPr lang="en-US" sz="1000" dirty="0"/>
              <a:t>pp. </a:t>
            </a:r>
            <a:r>
              <a:rPr lang="en-US" sz="1000" dirty="0" smtClean="0"/>
              <a:t>2021–2027</a:t>
            </a:r>
          </a:p>
          <a:p>
            <a:pPr>
              <a:spcBef>
                <a:spcPts val="0"/>
              </a:spcBef>
            </a:pPr>
            <a:r>
              <a:rPr lang="en-US" sz="1000" dirty="0" smtClean="0"/>
              <a:t>3.</a:t>
            </a:r>
            <a:r>
              <a:rPr lang="en-US" sz="1000" dirty="0"/>
              <a:t> </a:t>
            </a:r>
            <a:r>
              <a:rPr lang="en-US" sz="900" dirty="0" err="1" smtClean="0"/>
              <a:t>Inyama,et</a:t>
            </a:r>
            <a:r>
              <a:rPr lang="en-US" sz="900" dirty="0" smtClean="0"/>
              <a:t> </a:t>
            </a:r>
            <a:r>
              <a:rPr lang="en-US" sz="900" dirty="0"/>
              <a:t>al. </a:t>
            </a:r>
            <a:r>
              <a:rPr lang="en-US" sz="900" dirty="0" smtClean="0"/>
              <a:t>THE </a:t>
            </a:r>
            <a:r>
              <a:rPr lang="en-US" sz="900" dirty="0"/>
              <a:t>INCIDENCE OF NOSOCOMIAL URINARY TRACT INFECTIONS: KENYATTA NATIONAL HOSPITAL - INTENSIVE CARE UNIT</a:t>
            </a:r>
            <a:r>
              <a:rPr lang="en-US" sz="900" dirty="0" smtClean="0"/>
              <a:t>,   </a:t>
            </a:r>
            <a:r>
              <a:rPr lang="en-US" sz="900" b="1" dirty="0" err="1"/>
              <a:t>Baraton</a:t>
            </a:r>
            <a:r>
              <a:rPr lang="en-US" sz="900" b="1" dirty="0"/>
              <a:t> Interdisciplinary Research Journal (2011) </a:t>
            </a:r>
            <a:r>
              <a:rPr lang="en-US" sz="900" b="1" i="1" dirty="0"/>
              <a:t>1 </a:t>
            </a:r>
            <a:r>
              <a:rPr lang="en-US" sz="900" b="1" dirty="0"/>
              <a:t>(2), 12 - 21</a:t>
            </a:r>
            <a:endParaRPr lang="en-US" sz="900" dirty="0"/>
          </a:p>
        </p:txBody>
      </p:sp>
    </p:spTree>
    <p:extLst>
      <p:ext uri="{BB962C8B-B14F-4D97-AF65-F5344CB8AC3E}">
        <p14:creationId xmlns:p14="http://schemas.microsoft.com/office/powerpoint/2010/main" val="1161376519"/>
      </p:ext>
    </p:extLst>
  </p:cSld>
  <p:clrMapOvr>
    <a:masterClrMapping/>
  </p:clrMapOvr>
  <p:transition>
    <p:fade/>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906462"/>
          </a:xfrm>
        </p:spPr>
        <p:txBody>
          <a:bodyPr/>
          <a:lstStyle/>
          <a:p>
            <a:r>
              <a:rPr lang="en-US" sz="3200" dirty="0" smtClean="0"/>
              <a:t>Antimicrobial resistance (AMR) overview</a:t>
            </a:r>
            <a:endParaRPr lang="en-US" sz="3200" dirty="0"/>
          </a:p>
        </p:txBody>
      </p:sp>
      <p:sp>
        <p:nvSpPr>
          <p:cNvPr id="3" name="Content Placeholder 2"/>
          <p:cNvSpPr>
            <a:spLocks noGrp="1"/>
          </p:cNvSpPr>
          <p:nvPr>
            <p:ph idx="1"/>
          </p:nvPr>
        </p:nvSpPr>
        <p:spPr>
          <a:xfrm>
            <a:off x="457200" y="1600201"/>
            <a:ext cx="4747846" cy="4894384"/>
          </a:xfrm>
        </p:spPr>
        <p:txBody>
          <a:bodyPr/>
          <a:lstStyle/>
          <a:p>
            <a:r>
              <a:rPr lang="en-US" altLang="en-US" sz="2800" dirty="0"/>
              <a:t>Post antibiotic era in which common infections kill again</a:t>
            </a:r>
          </a:p>
          <a:p>
            <a:r>
              <a:rPr lang="en-US" altLang="en-US" sz="2800" dirty="0"/>
              <a:t>Resistance to last line </a:t>
            </a:r>
            <a:r>
              <a:rPr lang="en-US" altLang="en-US" sz="2800" dirty="0" smtClean="0"/>
              <a:t>therapies</a:t>
            </a:r>
          </a:p>
          <a:p>
            <a:r>
              <a:rPr lang="en-US" sz="2800" dirty="0" smtClean="0">
                <a:ea typeface="Calibri" panose="020F0502020204030204" pitchFamily="34" charset="0"/>
                <a:cs typeface="Calibri" panose="020F0502020204030204" pitchFamily="34" charset="0"/>
              </a:rPr>
              <a:t>Common infections difficult to treat</a:t>
            </a:r>
          </a:p>
          <a:p>
            <a:r>
              <a:rPr lang="en-US" sz="2800" dirty="0" smtClean="0">
                <a:ea typeface="Calibri" panose="020F0502020204030204" pitchFamily="34" charset="0"/>
                <a:cs typeface="Calibri" panose="020F0502020204030204" pitchFamily="34" charset="0"/>
              </a:rPr>
              <a:t>Few </a:t>
            </a:r>
            <a:r>
              <a:rPr lang="en-US" sz="2800" dirty="0">
                <a:ea typeface="Calibri" panose="020F0502020204030204" pitchFamily="34" charset="0"/>
                <a:cs typeface="Calibri" panose="020F0502020204030204" pitchFamily="34" charset="0"/>
              </a:rPr>
              <a:t>new antibiotics in the pipeline</a:t>
            </a:r>
          </a:p>
          <a:p>
            <a:pPr marL="0" indent="0">
              <a:buNone/>
            </a:pPr>
            <a:endParaRPr lang="en-US" altLang="en-US" dirty="0"/>
          </a:p>
          <a:p>
            <a:endParaRPr lang="en-US" dirty="0"/>
          </a:p>
        </p:txBody>
      </p:sp>
      <p:sp>
        <p:nvSpPr>
          <p:cNvPr id="4" name="Text Placeholder 3"/>
          <p:cNvSpPr>
            <a:spLocks noGrp="1"/>
          </p:cNvSpPr>
          <p:nvPr>
            <p:ph type="body" sz="quarter" idx="10"/>
          </p:nvPr>
        </p:nvSpPr>
        <p:spPr>
          <a:xfrm>
            <a:off x="357554" y="6084277"/>
            <a:ext cx="4847492" cy="410308"/>
          </a:xfrm>
        </p:spPr>
        <p:txBody>
          <a:bodyPr/>
          <a:lstStyle/>
          <a:p>
            <a:r>
              <a:rPr lang="en-US" altLang="en-US" dirty="0">
                <a:latin typeface="Arial" panose="020B0604020202020204" pitchFamily="34" charset="0"/>
              </a:rPr>
              <a:t>http://www.who.int/mediacentre/commentaries/antibiotic-resistant-bacteria/en/ accessed 31</a:t>
            </a:r>
            <a:r>
              <a:rPr lang="en-US" altLang="en-US" baseline="30000" dirty="0">
                <a:latin typeface="Arial" panose="020B0604020202020204" pitchFamily="34" charset="0"/>
              </a:rPr>
              <a:t>st</a:t>
            </a:r>
            <a:r>
              <a:rPr lang="en-US" altLang="en-US" dirty="0">
                <a:latin typeface="Arial" panose="020B0604020202020204" pitchFamily="34" charset="0"/>
              </a:rPr>
              <a:t> Oct 2016 </a:t>
            </a:r>
          </a:p>
        </p:txBody>
      </p:sp>
      <p:pic>
        <p:nvPicPr>
          <p:cNvPr id="5" name="Picture 3"/>
          <p:cNvPicPr>
            <a:picLocks noChangeAspect="1"/>
          </p:cNvPicPr>
          <p:nvPr/>
        </p:nvPicPr>
        <p:blipFill>
          <a:blip r:embed="rId2">
            <a:extLst>
              <a:ext uri="{28A0092B-C50C-407E-A947-70E740481C1C}">
                <a14:useLocalDpi xmlns:a14="http://schemas.microsoft.com/office/drawing/2010/main" val="0"/>
              </a:ext>
            </a:extLst>
          </a:blip>
          <a:srcRect l="3029" t="2527" r="56"/>
          <a:stretch>
            <a:fillRect/>
          </a:stretch>
        </p:blipFill>
        <p:spPr bwMode="auto">
          <a:xfrm>
            <a:off x="5205046" y="1600201"/>
            <a:ext cx="3659432" cy="48943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893469060"/>
      </p:ext>
    </p:extLst>
  </p:cSld>
  <p:clrMapOvr>
    <a:masterClrMapping/>
  </p:clrMapOvr>
  <p:transition>
    <p:fade/>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smtClean="0"/>
              <a:t>AMR data from Africa – extended-spectrum beta-lactamase producers</a:t>
            </a:r>
            <a:endParaRPr lang="en-US" sz="3200" dirty="0"/>
          </a:p>
        </p:txBody>
      </p:sp>
      <p:sp>
        <p:nvSpPr>
          <p:cNvPr id="3" name="Content Placeholder 2"/>
          <p:cNvSpPr>
            <a:spLocks noGrp="1"/>
          </p:cNvSpPr>
          <p:nvPr>
            <p:ph idx="1"/>
          </p:nvPr>
        </p:nvSpPr>
        <p:spPr>
          <a:xfrm>
            <a:off x="304800" y="1600201"/>
            <a:ext cx="8382000" cy="4191000"/>
          </a:xfrm>
        </p:spPr>
        <p:txBody>
          <a:bodyPr/>
          <a:lstStyle/>
          <a:p>
            <a:pPr>
              <a:defRPr/>
            </a:pPr>
            <a:r>
              <a:rPr lang="en-US" dirty="0"/>
              <a:t>Extended-spectrum beta-lactamase producers</a:t>
            </a:r>
          </a:p>
          <a:p>
            <a:pPr>
              <a:defRPr/>
            </a:pPr>
            <a:r>
              <a:rPr lang="en-US" dirty="0"/>
              <a:t>No data in most </a:t>
            </a:r>
            <a:r>
              <a:rPr lang="en-US" dirty="0" smtClean="0"/>
              <a:t>of Africa</a:t>
            </a:r>
            <a:endParaRPr lang="en-US" dirty="0"/>
          </a:p>
          <a:p>
            <a:pPr>
              <a:defRPr/>
            </a:pPr>
            <a:r>
              <a:rPr lang="en-US" dirty="0" smtClean="0"/>
              <a:t>previous </a:t>
            </a:r>
            <a:r>
              <a:rPr lang="en-US" dirty="0"/>
              <a:t>travel in </a:t>
            </a:r>
            <a:r>
              <a:rPr lang="en-US" dirty="0" smtClean="0"/>
              <a:t>LMIC </a:t>
            </a:r>
            <a:r>
              <a:rPr lang="en-US" dirty="0"/>
              <a:t>risk factor-UTI</a:t>
            </a:r>
          </a:p>
          <a:p>
            <a:pPr lvl="1">
              <a:defRPr/>
            </a:pPr>
            <a:r>
              <a:rPr lang="en-US" b="1" dirty="0"/>
              <a:t>India: OR =145.6</a:t>
            </a:r>
          </a:p>
          <a:p>
            <a:pPr lvl="1">
              <a:defRPr/>
            </a:pPr>
            <a:r>
              <a:rPr lang="en-US" b="1" dirty="0"/>
              <a:t>Africa: OR =7.7</a:t>
            </a:r>
            <a:endParaRPr lang="en-US" dirty="0"/>
          </a:p>
          <a:p>
            <a:endParaRPr lang="en-US" dirty="0"/>
          </a:p>
        </p:txBody>
      </p:sp>
      <p:sp>
        <p:nvSpPr>
          <p:cNvPr id="4" name="Text Placeholder 3"/>
          <p:cNvSpPr>
            <a:spLocks noGrp="1"/>
          </p:cNvSpPr>
          <p:nvPr>
            <p:ph type="body" sz="quarter" idx="10"/>
          </p:nvPr>
        </p:nvSpPr>
        <p:spPr>
          <a:xfrm>
            <a:off x="457200" y="5992205"/>
            <a:ext cx="8414446" cy="427036"/>
          </a:xfrm>
        </p:spPr>
        <p:txBody>
          <a:bodyPr/>
          <a:lstStyle/>
          <a:p>
            <a:r>
              <a:rPr lang="en-US" dirty="0" err="1" smtClean="0"/>
              <a:t>Kelvin,et</a:t>
            </a:r>
            <a:r>
              <a:rPr lang="en-US" dirty="0" smtClean="0"/>
              <a:t> </a:t>
            </a:r>
            <a:r>
              <a:rPr lang="en-US" dirty="0"/>
              <a:t>al. </a:t>
            </a:r>
            <a:r>
              <a:rPr lang="en-US" dirty="0" smtClean="0"/>
              <a:t>Community –onset extended spectrum </a:t>
            </a:r>
            <a:r>
              <a:rPr lang="el-GR" dirty="0" smtClean="0"/>
              <a:t>β</a:t>
            </a:r>
            <a:r>
              <a:rPr lang="en-US" dirty="0" smtClean="0"/>
              <a:t>-lactamase (ESBL) producing Escherichia coli: importance of international travel  . Journal of infection, 37 </a:t>
            </a:r>
            <a:r>
              <a:rPr lang="en-US" dirty="0"/>
              <a:t>(</a:t>
            </a:r>
            <a:r>
              <a:rPr lang="en-US" dirty="0" smtClean="0"/>
              <a:t>2008), </a:t>
            </a:r>
            <a:r>
              <a:rPr lang="en-US" dirty="0"/>
              <a:t>pp. </a:t>
            </a:r>
            <a:r>
              <a:rPr lang="en-US" dirty="0" smtClean="0"/>
              <a:t>441–448</a:t>
            </a:r>
            <a:endParaRPr lang="en-US" dirty="0"/>
          </a:p>
        </p:txBody>
      </p:sp>
      <p:pic>
        <p:nvPicPr>
          <p:cNvPr id="5" name="Picture 3" descr="Macintosh HD:Users:mollymiller-petrie:Desktop:SWA Graphs SP:2-2.New.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12732" y="2914022"/>
            <a:ext cx="4058913" cy="31685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988709207"/>
      </p:ext>
    </p:extLst>
  </p:cSld>
  <p:clrMapOvr>
    <a:masterClrMapping/>
  </p:clrMapOvr>
  <p:transition>
    <p:fade/>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56993"/>
          </a:xfrm>
        </p:spPr>
        <p:txBody>
          <a:bodyPr/>
          <a:lstStyle/>
          <a:p>
            <a:r>
              <a:rPr lang="en-US" sz="3200" dirty="0" smtClean="0"/>
              <a:t>AMR in Africa: resistant non </a:t>
            </a:r>
            <a:r>
              <a:rPr lang="en-US" sz="3200" dirty="0" err="1" smtClean="0"/>
              <a:t>Typhi</a:t>
            </a:r>
            <a:r>
              <a:rPr lang="en-US" sz="3200" dirty="0" smtClean="0"/>
              <a:t> salmonella</a:t>
            </a:r>
            <a:endParaRPr lang="en-US" sz="3200" dirty="0"/>
          </a:p>
        </p:txBody>
      </p:sp>
      <p:sp>
        <p:nvSpPr>
          <p:cNvPr id="4" name="Text Placeholder 3"/>
          <p:cNvSpPr>
            <a:spLocks noGrp="1"/>
          </p:cNvSpPr>
          <p:nvPr>
            <p:ph type="body" sz="quarter" idx="10"/>
          </p:nvPr>
        </p:nvSpPr>
        <p:spPr>
          <a:xfrm>
            <a:off x="357554" y="6018962"/>
            <a:ext cx="6897356" cy="432079"/>
          </a:xfrm>
        </p:spPr>
        <p:txBody>
          <a:bodyPr/>
          <a:lstStyle/>
          <a:p>
            <a:r>
              <a:rPr lang="en-US" dirty="0" err="1" smtClean="0"/>
              <a:t>Kariuki,et</a:t>
            </a:r>
            <a:r>
              <a:rPr lang="en-US" dirty="0" smtClean="0"/>
              <a:t> </a:t>
            </a:r>
            <a:r>
              <a:rPr lang="en-US" dirty="0"/>
              <a:t>al. Antimicrobial resistance and management of invasive Salmonella disease </a:t>
            </a:r>
            <a:r>
              <a:rPr lang="en-US" dirty="0" smtClean="0"/>
              <a:t>Vaccine, 33 </a:t>
            </a:r>
            <a:r>
              <a:rPr lang="en-US" dirty="0"/>
              <a:t>(</a:t>
            </a:r>
            <a:r>
              <a:rPr lang="en-US" dirty="0" smtClean="0"/>
              <a:t>2015), </a:t>
            </a:r>
            <a:r>
              <a:rPr lang="en-US" dirty="0"/>
              <a:t>pp. </a:t>
            </a:r>
            <a:r>
              <a:rPr lang="en-US" dirty="0" smtClean="0"/>
              <a:t>S21–29</a:t>
            </a:r>
            <a:endParaRPr lang="en-US" dirty="0"/>
          </a:p>
        </p:txBody>
      </p:sp>
      <p:pic>
        <p:nvPicPr>
          <p:cNvPr id="5" name="Content Placeholder 3"/>
          <p:cNvPicPr>
            <a:picLocks noGrp="1"/>
          </p:cNvPicPr>
          <p:nvPr>
            <p:ph idx="1"/>
          </p:nvPr>
        </p:nvPicPr>
        <p:blipFill rotWithShape="1">
          <a:blip r:embed="rId3" cstate="email">
            <a:extLst>
              <a:ext uri="{28A0092B-C50C-407E-A947-70E740481C1C}">
                <a14:useLocalDpi xmlns:a14="http://schemas.microsoft.com/office/drawing/2010/main"/>
              </a:ext>
            </a:extLst>
          </a:blip>
          <a:srcRect/>
          <a:stretch/>
        </p:blipFill>
        <p:spPr>
          <a:xfrm>
            <a:off x="269631" y="1031631"/>
            <a:ext cx="8557846" cy="4759569"/>
          </a:xfrm>
        </p:spPr>
      </p:pic>
    </p:spTree>
    <p:extLst>
      <p:ext uri="{BB962C8B-B14F-4D97-AF65-F5344CB8AC3E}">
        <p14:creationId xmlns:p14="http://schemas.microsoft.com/office/powerpoint/2010/main" val="1039183779"/>
      </p:ext>
    </p:extLst>
  </p:cSld>
  <p:clrMapOvr>
    <a:masterClrMapping/>
  </p:clrMapOvr>
  <p:transition>
    <p:fad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81355" y="444622"/>
            <a:ext cx="8591340" cy="645626"/>
          </a:xfrm>
        </p:spPr>
        <p:txBody>
          <a:bodyPr/>
          <a:lstStyle/>
          <a:p>
            <a:r>
              <a:rPr lang="en-US" sz="3200" dirty="0" smtClean="0"/>
              <a:t>AMR in Kenya: </a:t>
            </a:r>
            <a:r>
              <a:rPr lang="en-US" sz="3200" i="1" dirty="0"/>
              <a:t>Salmonella Enterica </a:t>
            </a:r>
            <a:r>
              <a:rPr lang="en-US" sz="3200" i="1" dirty="0" err="1"/>
              <a:t>Serovar</a:t>
            </a:r>
            <a:r>
              <a:rPr lang="en-US" sz="3200" i="1" dirty="0"/>
              <a:t> Typhi</a:t>
            </a:r>
            <a:endParaRPr lang="en-US" sz="3200" dirty="0"/>
          </a:p>
        </p:txBody>
      </p:sp>
      <p:sp>
        <p:nvSpPr>
          <p:cNvPr id="3" name="Content Placeholder 2"/>
          <p:cNvSpPr>
            <a:spLocks noGrp="1"/>
          </p:cNvSpPr>
          <p:nvPr>
            <p:ph idx="1"/>
          </p:nvPr>
        </p:nvSpPr>
        <p:spPr>
          <a:xfrm>
            <a:off x="281355" y="1260232"/>
            <a:ext cx="8591340" cy="4191000"/>
          </a:xfrm>
        </p:spPr>
        <p:txBody>
          <a:bodyPr/>
          <a:lstStyle/>
          <a:p>
            <a:r>
              <a:rPr lang="en-US" altLang="en-US" sz="2800" dirty="0" smtClean="0"/>
              <a:t>Typhoid in Kenya associated with dominant multidrug resistant salmonella</a:t>
            </a:r>
            <a:r>
              <a:rPr lang="en-US" altLang="en-US" sz="2800" baseline="30000" dirty="0" smtClean="0"/>
              <a:t>1</a:t>
            </a:r>
            <a:endParaRPr lang="en-US" altLang="en-US" sz="2800" dirty="0" smtClean="0"/>
          </a:p>
          <a:p>
            <a:r>
              <a:rPr lang="en-US" altLang="en-US" sz="2800" dirty="0" smtClean="0"/>
              <a:t>Characterized </a:t>
            </a:r>
            <a:r>
              <a:rPr lang="en-US" altLang="en-US" sz="2800" dirty="0"/>
              <a:t>323 </a:t>
            </a:r>
            <a:r>
              <a:rPr lang="en-US" altLang="en-US" sz="2800" i="1" dirty="0" err="1"/>
              <a:t>S.Typhi</a:t>
            </a:r>
            <a:r>
              <a:rPr lang="en-US" altLang="en-US" sz="2800" dirty="0"/>
              <a:t> isolates from outbreaks 1988 to 2008</a:t>
            </a:r>
          </a:p>
          <a:p>
            <a:pPr lvl="1"/>
            <a:r>
              <a:rPr lang="en-US" altLang="en-US" sz="2400" dirty="0" smtClean="0"/>
              <a:t>22.9 % </a:t>
            </a:r>
            <a:r>
              <a:rPr lang="en-US" altLang="en-US" sz="2400" dirty="0"/>
              <a:t>resistant to </a:t>
            </a:r>
            <a:r>
              <a:rPr lang="en-US" altLang="en-US" sz="2400" dirty="0" smtClean="0"/>
              <a:t>one drug </a:t>
            </a:r>
          </a:p>
          <a:p>
            <a:pPr lvl="1"/>
            <a:r>
              <a:rPr lang="en-US" altLang="en-US" sz="2400" dirty="0" smtClean="0"/>
              <a:t>60.4% resistant to  2 or more drugs </a:t>
            </a:r>
          </a:p>
        </p:txBody>
      </p:sp>
      <p:sp>
        <p:nvSpPr>
          <p:cNvPr id="4" name="Text Placeholder 3"/>
          <p:cNvSpPr>
            <a:spLocks noGrp="1"/>
          </p:cNvSpPr>
          <p:nvPr>
            <p:ph type="body" sz="quarter" idx="10"/>
          </p:nvPr>
        </p:nvSpPr>
        <p:spPr>
          <a:xfrm>
            <a:off x="281355" y="5791201"/>
            <a:ext cx="8591340" cy="679937"/>
          </a:xfrm>
        </p:spPr>
        <p:txBody>
          <a:bodyPr/>
          <a:lstStyle/>
          <a:p>
            <a:r>
              <a:rPr lang="en-US" dirty="0" smtClean="0"/>
              <a:t>1. </a:t>
            </a:r>
            <a:r>
              <a:rPr lang="en-US" sz="1050" dirty="0" err="1" smtClean="0"/>
              <a:t>Kariuki,S</a:t>
            </a:r>
            <a:r>
              <a:rPr lang="en-US" sz="1050" dirty="0" smtClean="0"/>
              <a:t>. , </a:t>
            </a:r>
            <a:r>
              <a:rPr lang="en-US" sz="1050" dirty="0" err="1" smtClean="0"/>
              <a:t>Gunturu,R</a:t>
            </a:r>
            <a:r>
              <a:rPr lang="en-US" sz="1050" dirty="0" smtClean="0"/>
              <a:t> , </a:t>
            </a:r>
            <a:r>
              <a:rPr lang="en-US" sz="1050" dirty="0" err="1" smtClean="0"/>
              <a:t>Kiiru,J</a:t>
            </a:r>
            <a:r>
              <a:rPr lang="en-US" sz="1050" dirty="0" smtClean="0"/>
              <a:t>  </a:t>
            </a:r>
            <a:r>
              <a:rPr lang="en-US" sz="1050" i="1" dirty="0" smtClean="0"/>
              <a:t>et al. </a:t>
            </a:r>
            <a:r>
              <a:rPr lang="en-US" sz="1050" dirty="0" smtClean="0"/>
              <a:t>Typhoid in Kenya is associated with a dominant multidrug-resistant Salmonella </a:t>
            </a:r>
            <a:r>
              <a:rPr lang="en-US" sz="1050" dirty="0" err="1" smtClean="0"/>
              <a:t>enterica</a:t>
            </a:r>
            <a:r>
              <a:rPr lang="en-US" sz="1050" dirty="0" smtClean="0"/>
              <a:t> </a:t>
            </a:r>
            <a:r>
              <a:rPr lang="en-US" sz="1050" dirty="0" err="1" smtClean="0"/>
              <a:t>serovar</a:t>
            </a:r>
            <a:r>
              <a:rPr lang="en-US" sz="1050" dirty="0" smtClean="0"/>
              <a:t> </a:t>
            </a:r>
            <a:r>
              <a:rPr lang="en-US" sz="1050" dirty="0" err="1" smtClean="0"/>
              <a:t>Typhi</a:t>
            </a:r>
            <a:r>
              <a:rPr lang="en-US" sz="1050" dirty="0" smtClean="0"/>
              <a:t> haplotype that is also widespread in Southeast Asia.</a:t>
            </a:r>
            <a:r>
              <a:rPr lang="en-US" sz="1050" b="1" dirty="0" smtClean="0"/>
              <a:t> </a:t>
            </a:r>
            <a:r>
              <a:rPr lang="en-US" sz="1050" dirty="0" smtClean="0"/>
              <a:t>Journal of clinical microbiology, 48 (2010), pp. 2171–2176</a:t>
            </a:r>
          </a:p>
        </p:txBody>
      </p:sp>
    </p:spTree>
    <p:extLst>
      <p:ext uri="{BB962C8B-B14F-4D97-AF65-F5344CB8AC3E}">
        <p14:creationId xmlns:p14="http://schemas.microsoft.com/office/powerpoint/2010/main" val="4201017262"/>
      </p:ext>
    </p:extLst>
  </p:cSld>
  <p:clrMapOvr>
    <a:masterClrMapping/>
  </p:clrMapOvr>
  <p:transition>
    <p:fad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2225" y="452157"/>
            <a:ext cx="8229600" cy="645626"/>
          </a:xfrm>
        </p:spPr>
        <p:txBody>
          <a:bodyPr/>
          <a:lstStyle/>
          <a:p>
            <a:r>
              <a:rPr lang="en-US" sz="3200" dirty="0" smtClean="0"/>
              <a:t>AMR in Kenya: Gonorrhea</a:t>
            </a:r>
            <a:endParaRPr lang="en-US" sz="3200" dirty="0"/>
          </a:p>
        </p:txBody>
      </p:sp>
      <p:sp>
        <p:nvSpPr>
          <p:cNvPr id="3" name="Content Placeholder 2"/>
          <p:cNvSpPr>
            <a:spLocks noGrp="1"/>
          </p:cNvSpPr>
          <p:nvPr>
            <p:ph idx="1"/>
          </p:nvPr>
        </p:nvSpPr>
        <p:spPr>
          <a:xfrm>
            <a:off x="281355" y="1348992"/>
            <a:ext cx="8591340" cy="4191000"/>
          </a:xfrm>
        </p:spPr>
        <p:txBody>
          <a:bodyPr/>
          <a:lstStyle/>
          <a:p>
            <a:r>
              <a:rPr lang="en-US" altLang="en-US" sz="2800" dirty="0" smtClean="0"/>
              <a:t>In </a:t>
            </a:r>
            <a:r>
              <a:rPr lang="en-US" altLang="en-US" sz="2800" dirty="0"/>
              <a:t>Rural Western Kenya, STIs in men from </a:t>
            </a:r>
            <a:r>
              <a:rPr lang="en-US" altLang="en-US" sz="2800" dirty="0" smtClean="0"/>
              <a:t>2002-2009</a:t>
            </a:r>
            <a:r>
              <a:rPr lang="en-US" altLang="en-US" sz="2800" baseline="30000" dirty="0" smtClean="0"/>
              <a:t>2</a:t>
            </a:r>
            <a:endParaRPr lang="en-US" altLang="en-US" sz="2800" dirty="0"/>
          </a:p>
          <a:p>
            <a:pPr lvl="1"/>
            <a:r>
              <a:rPr lang="en-US" altLang="en-US" sz="2400" dirty="0" smtClean="0"/>
              <a:t>65</a:t>
            </a:r>
            <a:r>
              <a:rPr lang="en-US" altLang="en-US" sz="2400" dirty="0"/>
              <a:t>% of 168  gonorrhea isolates resistant to Penicillin</a:t>
            </a:r>
          </a:p>
          <a:p>
            <a:pPr lvl="1"/>
            <a:r>
              <a:rPr lang="en-US" altLang="en-US" sz="2400" dirty="0"/>
              <a:t>11% resistant to ciprofloxacin</a:t>
            </a:r>
          </a:p>
          <a:p>
            <a:pPr lvl="1"/>
            <a:r>
              <a:rPr lang="en-US" altLang="en-US" sz="2400" dirty="0"/>
              <a:t>Quinolone resistant appeared in 2007 , and was  9.5%</a:t>
            </a:r>
          </a:p>
          <a:p>
            <a:pPr lvl="2"/>
            <a:r>
              <a:rPr lang="en-US" altLang="en-US" sz="2000" dirty="0"/>
              <a:t>Increased  to 50% in </a:t>
            </a:r>
            <a:r>
              <a:rPr lang="en-US" altLang="en-US" sz="2000" dirty="0" smtClean="0"/>
              <a:t>2009</a:t>
            </a:r>
            <a:endParaRPr lang="en-US" altLang="en-US" sz="2000" dirty="0"/>
          </a:p>
        </p:txBody>
      </p:sp>
      <p:sp>
        <p:nvSpPr>
          <p:cNvPr id="4" name="Text Placeholder 3"/>
          <p:cNvSpPr>
            <a:spLocks noGrp="1"/>
          </p:cNvSpPr>
          <p:nvPr>
            <p:ph type="body" sz="quarter" idx="10"/>
          </p:nvPr>
        </p:nvSpPr>
        <p:spPr>
          <a:xfrm>
            <a:off x="281355" y="5791201"/>
            <a:ext cx="8591340" cy="679937"/>
          </a:xfrm>
        </p:spPr>
        <p:txBody>
          <a:bodyPr/>
          <a:lstStyle/>
          <a:p>
            <a:r>
              <a:rPr lang="en-US" sz="1050" dirty="0" smtClean="0"/>
              <a:t>2. </a:t>
            </a:r>
            <a:r>
              <a:rPr lang="en-US" sz="1050" dirty="0" err="1" smtClean="0"/>
              <a:t>Kariuki,S</a:t>
            </a:r>
            <a:r>
              <a:rPr lang="en-US" sz="1050" dirty="0" smtClean="0"/>
              <a:t>. and Gordon.</a:t>
            </a:r>
            <a:r>
              <a:rPr lang="en-US" sz="1050" i="1" dirty="0" smtClean="0"/>
              <a:t> </a:t>
            </a:r>
            <a:r>
              <a:rPr lang="en-US" sz="1050" dirty="0" smtClean="0"/>
              <a:t>Antibacterial resistance in sub-Saharan Africa: an underestimated emergency. </a:t>
            </a:r>
            <a:r>
              <a:rPr lang="es-ES" sz="1050" i="1" dirty="0" smtClean="0"/>
              <a:t>Ann N Y </a:t>
            </a:r>
            <a:r>
              <a:rPr lang="es-ES" sz="1050" i="1" dirty="0" err="1" smtClean="0"/>
              <a:t>Acad</a:t>
            </a:r>
            <a:r>
              <a:rPr lang="es-ES" sz="1050" i="1" dirty="0" smtClean="0"/>
              <a:t> </a:t>
            </a:r>
            <a:r>
              <a:rPr lang="es-ES" sz="1050" i="1" dirty="0" err="1" smtClean="0"/>
              <a:t>Sci</a:t>
            </a:r>
            <a:r>
              <a:rPr lang="es-ES" sz="1050" dirty="0" smtClean="0"/>
              <a:t>.</a:t>
            </a:r>
            <a:r>
              <a:rPr lang="en-US" sz="1050" dirty="0" smtClean="0"/>
              <a:t>, 1323(2014), pp. 43-55</a:t>
            </a:r>
            <a:endParaRPr lang="en-US" sz="1050" dirty="0"/>
          </a:p>
        </p:txBody>
      </p:sp>
    </p:spTree>
    <p:extLst>
      <p:ext uri="{BB962C8B-B14F-4D97-AF65-F5344CB8AC3E}">
        <p14:creationId xmlns:p14="http://schemas.microsoft.com/office/powerpoint/2010/main" val="4091800325"/>
      </p:ext>
    </p:extLst>
  </p:cSld>
  <p:clrMapOvr>
    <a:masterClrMapping/>
  </p:clrMapOvr>
  <p:transition>
    <p:fade/>
  </p:transition>
  <p:timing>
    <p:tnLst>
      <p:par>
        <p:cTn id="1" dur="indefinite" restart="never" nodeType="tmRoot"/>
      </p:par>
    </p:tnLst>
  </p:timing>
</p:sld>
</file>

<file path=ppt/theme/theme1.xml><?xml version="1.0" encoding="utf-8"?>
<a:theme xmlns:a="http://schemas.openxmlformats.org/drawingml/2006/main" name="Theme1">
  <a:themeElements>
    <a:clrScheme name="CDC OD Dark PPT Colors">
      <a:dk1>
        <a:srgbClr val="0F56DC"/>
      </a:dk1>
      <a:lt1>
        <a:srgbClr val="FFC000"/>
      </a:lt1>
      <a:dk2>
        <a:srgbClr val="FFFFFF"/>
      </a:dk2>
      <a:lt2>
        <a:srgbClr val="FFFFFF"/>
      </a:lt2>
      <a:accent1>
        <a:srgbClr val="4983F2"/>
      </a:accent1>
      <a:accent2>
        <a:srgbClr val="007D57"/>
      </a:accent2>
      <a:accent3>
        <a:srgbClr val="9A3B26"/>
      </a:accent3>
      <a:accent4>
        <a:srgbClr val="7F7F7F"/>
      </a:accent4>
      <a:accent5>
        <a:srgbClr val="0F56DC"/>
      </a:accent5>
      <a:accent6>
        <a:srgbClr val="002060"/>
      </a:accent6>
      <a:hlink>
        <a:srgbClr val="FFC000"/>
      </a:hlink>
      <a:folHlink>
        <a:srgbClr val="3077FF"/>
      </a:folHlink>
    </a:clrScheme>
    <a:fontScheme name="CDC Myriad Web Pro">
      <a:majorFont>
        <a:latin typeface="Myriad Web Pro"/>
        <a:ea typeface=""/>
        <a:cs typeface=""/>
      </a:majorFont>
      <a:minorFont>
        <a:latin typeface="Myriad Web Pro"/>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wrap="square" rtlCol="0">
        <a:spAutoFit/>
      </a:bodyPr>
      <a:lstStyle>
        <a:defPPr>
          <a:defRPr dirty="0"/>
        </a:defPPr>
      </a:lstStyle>
    </a:tx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1442</TotalTime>
  <Words>1429</Words>
  <Application>Microsoft Office PowerPoint</Application>
  <PresentationFormat>On-screen Show (4:3)</PresentationFormat>
  <Paragraphs>168</Paragraphs>
  <Slides>20</Slides>
  <Notes>13</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20</vt:i4>
      </vt:variant>
    </vt:vector>
  </HeadingPairs>
  <TitlesOfParts>
    <vt:vector size="28" baseType="lpstr">
      <vt:lpstr>Arial</vt:lpstr>
      <vt:lpstr>Wingdings</vt:lpstr>
      <vt:lpstr>Courier New</vt:lpstr>
      <vt:lpstr>Myriad Web Pro</vt:lpstr>
      <vt:lpstr>Calibri</vt:lpstr>
      <vt:lpstr>MS PGothic</vt:lpstr>
      <vt:lpstr>Times New Roman</vt:lpstr>
      <vt:lpstr>Theme1</vt:lpstr>
      <vt:lpstr>Healthcare associated infections and antimicrobial resistance surveillance in Kenya</vt:lpstr>
      <vt:lpstr>Introduction</vt:lpstr>
      <vt:lpstr>HAI in Africa</vt:lpstr>
      <vt:lpstr>HAI data from Kenya</vt:lpstr>
      <vt:lpstr>Antimicrobial resistance (AMR) overview</vt:lpstr>
      <vt:lpstr>AMR data from Africa – extended-spectrum beta-lactamase producers</vt:lpstr>
      <vt:lpstr>AMR in Africa: resistant non Typhi salmonella</vt:lpstr>
      <vt:lpstr>AMR in Kenya: Salmonella Enterica Serovar Typhi</vt:lpstr>
      <vt:lpstr>AMR in Kenya: Gonorrhea</vt:lpstr>
      <vt:lpstr>AMR in Kenya: Streptococcus pneumoniae</vt:lpstr>
      <vt:lpstr>AMR in Kenya: Shigella</vt:lpstr>
      <vt:lpstr>World Health Assembly resolution on AMR</vt:lpstr>
      <vt:lpstr>MOH structure for IPC/AMR</vt:lpstr>
      <vt:lpstr>Global Health Security Agenda (GHSA) overview</vt:lpstr>
      <vt:lpstr>PowerPoint Presentation</vt:lpstr>
      <vt:lpstr>PowerPoint Presentation</vt:lpstr>
      <vt:lpstr>Importance of surveillance</vt:lpstr>
      <vt:lpstr>Challenges for AMR and HAI surveillance  in Kenya</vt:lpstr>
      <vt:lpstr>Conclusions</vt:lpstr>
      <vt:lpstr>PowerPoint Presentation</vt:lpstr>
    </vt:vector>
  </TitlesOfParts>
  <Company>CDC</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CDC Presentation</dc:title>
  <dc:creator>Centers for Disease Control and Prevention</dc:creator>
  <cp:lastModifiedBy>Ndegwa, Linus</cp:lastModifiedBy>
  <cp:revision>131</cp:revision>
  <dcterms:created xsi:type="dcterms:W3CDTF">2011-03-17T17:43:16Z</dcterms:created>
  <dcterms:modified xsi:type="dcterms:W3CDTF">2016-11-16T20:10:59Z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Language">
    <vt:lpwstr>English</vt:lpwstr>
  </property>
</Properties>
</file>