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rawings/drawing3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19"/>
  </p:notesMasterIdLst>
  <p:sldIdLst>
    <p:sldId id="258" r:id="rId2"/>
    <p:sldId id="271" r:id="rId3"/>
    <p:sldId id="311" r:id="rId4"/>
    <p:sldId id="281" r:id="rId5"/>
    <p:sldId id="272" r:id="rId6"/>
    <p:sldId id="275" r:id="rId7"/>
    <p:sldId id="273" r:id="rId8"/>
    <p:sldId id="308" r:id="rId9"/>
    <p:sldId id="294" r:id="rId10"/>
    <p:sldId id="305" r:id="rId11"/>
    <p:sldId id="307" r:id="rId12"/>
    <p:sldId id="309" r:id="rId13"/>
    <p:sldId id="306" r:id="rId14"/>
    <p:sldId id="310" r:id="rId15"/>
    <p:sldId id="290" r:id="rId16"/>
    <p:sldId id="270" r:id="rId17"/>
    <p:sldId id="31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4"/>
    <a:srgbClr val="5FC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105BA0-9C56-4594-B002-12323972E2EF}" v="534" dt="2025-09-16T06:29:52.9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.odada" userId="a4bcbcfd-7148-40d5-8e79-a680dc7da50f" providerId="ADAL" clId="{47C34152-80B5-4392-BFA0-59E7229372D4}"/>
    <pc:docChg chg="undo custSel addSld delSld modSld">
      <pc:chgData name="david.odada" userId="a4bcbcfd-7148-40d5-8e79-a680dc7da50f" providerId="ADAL" clId="{47C34152-80B5-4392-BFA0-59E7229372D4}" dt="2025-09-16T06:29:52.904" v="1461"/>
      <pc:docMkLst>
        <pc:docMk/>
      </pc:docMkLst>
      <pc:sldChg chg="modSp mod">
        <pc:chgData name="david.odada" userId="a4bcbcfd-7148-40d5-8e79-a680dc7da50f" providerId="ADAL" clId="{47C34152-80B5-4392-BFA0-59E7229372D4}" dt="2025-09-16T06:09:37.670" v="1435" actId="20577"/>
        <pc:sldMkLst>
          <pc:docMk/>
          <pc:sldMk cId="172969166" sldId="258"/>
        </pc:sldMkLst>
        <pc:spChg chg="mod">
          <ac:chgData name="david.odada" userId="a4bcbcfd-7148-40d5-8e79-a680dc7da50f" providerId="ADAL" clId="{47C34152-80B5-4392-BFA0-59E7229372D4}" dt="2025-09-16T06:09:37.670" v="1435" actId="20577"/>
          <ac:spMkLst>
            <pc:docMk/>
            <pc:sldMk cId="172969166" sldId="258"/>
            <ac:spMk id="3" creationId="{C730E4DB-8620-40AF-7A6A-EC2C1C0AD18A}"/>
          </ac:spMkLst>
        </pc:spChg>
      </pc:sldChg>
      <pc:sldChg chg="modSp del mod">
        <pc:chgData name="david.odada" userId="a4bcbcfd-7148-40d5-8e79-a680dc7da50f" providerId="ADAL" clId="{47C34152-80B5-4392-BFA0-59E7229372D4}" dt="2025-09-13T11:02:03.098" v="558" actId="2696"/>
        <pc:sldMkLst>
          <pc:docMk/>
          <pc:sldMk cId="1573270198" sldId="272"/>
        </pc:sldMkLst>
      </pc:sldChg>
      <pc:sldChg chg="modSp add mod">
        <pc:chgData name="david.odada" userId="a4bcbcfd-7148-40d5-8e79-a680dc7da50f" providerId="ADAL" clId="{47C34152-80B5-4392-BFA0-59E7229372D4}" dt="2025-09-15T13:21:57.268" v="1349" actId="20577"/>
        <pc:sldMkLst>
          <pc:docMk/>
          <pc:sldMk cId="1580047063" sldId="272"/>
        </pc:sldMkLst>
        <pc:spChg chg="mod">
          <ac:chgData name="david.odada" userId="a4bcbcfd-7148-40d5-8e79-a680dc7da50f" providerId="ADAL" clId="{47C34152-80B5-4392-BFA0-59E7229372D4}" dt="2025-09-15T13:21:57.268" v="1349" actId="20577"/>
          <ac:spMkLst>
            <pc:docMk/>
            <pc:sldMk cId="1580047063" sldId="272"/>
            <ac:spMk id="3" creationId="{6BB4FDCD-B4E5-4434-5533-73C5F8DA3914}"/>
          </ac:spMkLst>
        </pc:spChg>
      </pc:sldChg>
      <pc:sldChg chg="modSp mod">
        <pc:chgData name="david.odada" userId="a4bcbcfd-7148-40d5-8e79-a680dc7da50f" providerId="ADAL" clId="{47C34152-80B5-4392-BFA0-59E7229372D4}" dt="2025-09-13T11:05:17.833" v="585" actId="14100"/>
        <pc:sldMkLst>
          <pc:docMk/>
          <pc:sldMk cId="3137220912" sldId="273"/>
        </pc:sldMkLst>
        <pc:spChg chg="mod">
          <ac:chgData name="david.odada" userId="a4bcbcfd-7148-40d5-8e79-a680dc7da50f" providerId="ADAL" clId="{47C34152-80B5-4392-BFA0-59E7229372D4}" dt="2025-09-13T11:05:17.833" v="585" actId="14100"/>
          <ac:spMkLst>
            <pc:docMk/>
            <pc:sldMk cId="3137220912" sldId="273"/>
            <ac:spMk id="3" creationId="{FB77A879-2B0E-DEC3-DE08-BDB0DB585027}"/>
          </ac:spMkLst>
        </pc:spChg>
      </pc:sldChg>
      <pc:sldChg chg="del">
        <pc:chgData name="david.odada" userId="a4bcbcfd-7148-40d5-8e79-a680dc7da50f" providerId="ADAL" clId="{47C34152-80B5-4392-BFA0-59E7229372D4}" dt="2025-09-13T11:02:39.036" v="560" actId="2696"/>
        <pc:sldMkLst>
          <pc:docMk/>
          <pc:sldMk cId="1153602807" sldId="275"/>
        </pc:sldMkLst>
      </pc:sldChg>
      <pc:sldChg chg="modSp add mod">
        <pc:chgData name="david.odada" userId="a4bcbcfd-7148-40d5-8e79-a680dc7da50f" providerId="ADAL" clId="{47C34152-80B5-4392-BFA0-59E7229372D4}" dt="2025-09-16T04:33:30.919" v="1429" actId="20577"/>
        <pc:sldMkLst>
          <pc:docMk/>
          <pc:sldMk cId="2839784126" sldId="275"/>
        </pc:sldMkLst>
        <pc:spChg chg="mod">
          <ac:chgData name="david.odada" userId="a4bcbcfd-7148-40d5-8e79-a680dc7da50f" providerId="ADAL" clId="{47C34152-80B5-4392-BFA0-59E7229372D4}" dt="2025-09-13T11:02:50.765" v="574" actId="20577"/>
          <ac:spMkLst>
            <pc:docMk/>
            <pc:sldMk cId="2839784126" sldId="275"/>
            <ac:spMk id="2" creationId="{5698B783-A9F0-9008-A4C1-5A18BEDEC499}"/>
          </ac:spMkLst>
        </pc:spChg>
        <pc:spChg chg="mod">
          <ac:chgData name="david.odada" userId="a4bcbcfd-7148-40d5-8e79-a680dc7da50f" providerId="ADAL" clId="{47C34152-80B5-4392-BFA0-59E7229372D4}" dt="2025-09-16T04:33:30.919" v="1429" actId="20577"/>
          <ac:spMkLst>
            <pc:docMk/>
            <pc:sldMk cId="2839784126" sldId="275"/>
            <ac:spMk id="3" creationId="{8CECF7A3-EDE1-1697-30E4-10525F67436E}"/>
          </ac:spMkLst>
        </pc:spChg>
      </pc:sldChg>
      <pc:sldChg chg="del">
        <pc:chgData name="david.odada" userId="a4bcbcfd-7148-40d5-8e79-a680dc7da50f" providerId="ADAL" clId="{47C34152-80B5-4392-BFA0-59E7229372D4}" dt="2025-09-13T09:51:46.958" v="232" actId="47"/>
        <pc:sldMkLst>
          <pc:docMk/>
          <pc:sldMk cId="4116376340" sldId="279"/>
        </pc:sldMkLst>
      </pc:sldChg>
      <pc:sldChg chg="addSp delSp modSp mod">
        <pc:chgData name="david.odada" userId="a4bcbcfd-7148-40d5-8e79-a680dc7da50f" providerId="ADAL" clId="{47C34152-80B5-4392-BFA0-59E7229372D4}" dt="2025-09-13T11:30:07.946" v="659" actId="1076"/>
        <pc:sldMkLst>
          <pc:docMk/>
          <pc:sldMk cId="2546141073" sldId="281"/>
        </pc:sldMkLst>
        <pc:spChg chg="mod">
          <ac:chgData name="david.odada" userId="a4bcbcfd-7148-40d5-8e79-a680dc7da50f" providerId="ADAL" clId="{47C34152-80B5-4392-BFA0-59E7229372D4}" dt="2025-09-13T11:27:56.946" v="641" actId="1076"/>
          <ac:spMkLst>
            <pc:docMk/>
            <pc:sldMk cId="2546141073" sldId="281"/>
            <ac:spMk id="3" creationId="{4D982CB7-EF85-85D8-D6E8-FAFB79276864}"/>
          </ac:spMkLst>
        </pc:spChg>
        <pc:graphicFrameChg chg="add mod modGraphic">
          <ac:chgData name="david.odada" userId="a4bcbcfd-7148-40d5-8e79-a680dc7da50f" providerId="ADAL" clId="{47C34152-80B5-4392-BFA0-59E7229372D4}" dt="2025-09-13T11:30:07.946" v="659" actId="1076"/>
          <ac:graphicFrameMkLst>
            <pc:docMk/>
            <pc:sldMk cId="2546141073" sldId="281"/>
            <ac:graphicFrameMk id="4" creationId="{4E04398B-2900-4DBF-B119-3C114EFE0F48}"/>
          </ac:graphicFrameMkLst>
        </pc:graphicFrameChg>
      </pc:sldChg>
      <pc:sldChg chg="addSp delSp add del mod">
        <pc:chgData name="david.odada" userId="a4bcbcfd-7148-40d5-8e79-a680dc7da50f" providerId="ADAL" clId="{47C34152-80B5-4392-BFA0-59E7229372D4}" dt="2025-09-13T11:01:31.178" v="549" actId="47"/>
        <pc:sldMkLst>
          <pc:docMk/>
          <pc:sldMk cId="801738752" sldId="283"/>
        </pc:sldMkLst>
      </pc:sldChg>
      <pc:sldChg chg="delSp del mod">
        <pc:chgData name="david.odada" userId="a4bcbcfd-7148-40d5-8e79-a680dc7da50f" providerId="ADAL" clId="{47C34152-80B5-4392-BFA0-59E7229372D4}" dt="2025-09-13T10:35:18.281" v="445" actId="47"/>
        <pc:sldMkLst>
          <pc:docMk/>
          <pc:sldMk cId="2815963600" sldId="286"/>
        </pc:sldMkLst>
      </pc:sldChg>
      <pc:sldChg chg="modSp mod">
        <pc:chgData name="david.odada" userId="a4bcbcfd-7148-40d5-8e79-a680dc7da50f" providerId="ADAL" clId="{47C34152-80B5-4392-BFA0-59E7229372D4}" dt="2025-09-15T07:08:15.647" v="1204" actId="27636"/>
        <pc:sldMkLst>
          <pc:docMk/>
          <pc:sldMk cId="3849020217" sldId="290"/>
        </pc:sldMkLst>
        <pc:spChg chg="mod">
          <ac:chgData name="david.odada" userId="a4bcbcfd-7148-40d5-8e79-a680dc7da50f" providerId="ADAL" clId="{47C34152-80B5-4392-BFA0-59E7229372D4}" dt="2025-09-15T07:08:15.647" v="1204" actId="27636"/>
          <ac:spMkLst>
            <pc:docMk/>
            <pc:sldMk cId="3849020217" sldId="290"/>
            <ac:spMk id="3" creationId="{40CD4A14-04EA-370F-C02D-B1D7F9038C58}"/>
          </ac:spMkLst>
        </pc:spChg>
      </pc:sldChg>
      <pc:sldChg chg="addSp delSp modSp mod addAnim delAnim">
        <pc:chgData name="david.odada" userId="a4bcbcfd-7148-40d5-8e79-a680dc7da50f" providerId="ADAL" clId="{47C34152-80B5-4392-BFA0-59E7229372D4}" dt="2025-09-15T04:53:51.857" v="731" actId="27918"/>
        <pc:sldMkLst>
          <pc:docMk/>
          <pc:sldMk cId="1646669910" sldId="294"/>
        </pc:sldMkLst>
        <pc:spChg chg="add mod">
          <ac:chgData name="david.odada" userId="a4bcbcfd-7148-40d5-8e79-a680dc7da50f" providerId="ADAL" clId="{47C34152-80B5-4392-BFA0-59E7229372D4}" dt="2025-09-15T04:52:02.587" v="729" actId="14100"/>
          <ac:spMkLst>
            <pc:docMk/>
            <pc:sldMk cId="1646669910" sldId="294"/>
            <ac:spMk id="3" creationId="{8F6C9787-1E34-626D-3CD8-F4D9590A728A}"/>
          </ac:spMkLst>
        </pc:spChg>
        <pc:graphicFrameChg chg="mod">
          <ac:chgData name="david.odada" userId="a4bcbcfd-7148-40d5-8e79-a680dc7da50f" providerId="ADAL" clId="{47C34152-80B5-4392-BFA0-59E7229372D4}" dt="2025-09-15T04:51:28.690" v="705"/>
          <ac:graphicFrameMkLst>
            <pc:docMk/>
            <pc:sldMk cId="1646669910" sldId="294"/>
            <ac:graphicFrameMk id="4" creationId="{E0FF620C-2E75-639A-B15F-D79FE4140CB9}"/>
          </ac:graphicFrameMkLst>
        </pc:graphicFrameChg>
        <pc:graphicFrameChg chg="add del mod">
          <ac:chgData name="david.odada" userId="a4bcbcfd-7148-40d5-8e79-a680dc7da50f" providerId="ADAL" clId="{47C34152-80B5-4392-BFA0-59E7229372D4}" dt="2025-09-15T04:49:18.863" v="672" actId="14100"/>
          <ac:graphicFrameMkLst>
            <pc:docMk/>
            <pc:sldMk cId="1646669910" sldId="294"/>
            <ac:graphicFrameMk id="16" creationId="{B9AF98B5-9B15-DB23-FA3E-672A49E9CD7C}"/>
          </ac:graphicFrameMkLst>
        </pc:graphicFrameChg>
      </pc:sldChg>
      <pc:sldChg chg="delSp del mod modAnim">
        <pc:chgData name="david.odada" userId="a4bcbcfd-7148-40d5-8e79-a680dc7da50f" providerId="ADAL" clId="{47C34152-80B5-4392-BFA0-59E7229372D4}" dt="2025-09-13T10:14:50.809" v="392" actId="47"/>
        <pc:sldMkLst>
          <pc:docMk/>
          <pc:sldMk cId="1662900485" sldId="304"/>
        </pc:sldMkLst>
      </pc:sldChg>
      <pc:sldChg chg="addSp modSp add mod modAnim">
        <pc:chgData name="david.odada" userId="a4bcbcfd-7148-40d5-8e79-a680dc7da50f" providerId="ADAL" clId="{47C34152-80B5-4392-BFA0-59E7229372D4}" dt="2025-09-15T06:50:12.411" v="1044" actId="14100"/>
        <pc:sldMkLst>
          <pc:docMk/>
          <pc:sldMk cId="129208933" sldId="305"/>
        </pc:sldMkLst>
        <pc:spChg chg="add mod">
          <ac:chgData name="david.odada" userId="a4bcbcfd-7148-40d5-8e79-a680dc7da50f" providerId="ADAL" clId="{47C34152-80B5-4392-BFA0-59E7229372D4}" dt="2025-09-15T06:50:12.411" v="1044" actId="14100"/>
          <ac:spMkLst>
            <pc:docMk/>
            <pc:sldMk cId="129208933" sldId="305"/>
            <ac:spMk id="2" creationId="{70CD3073-349F-07C3-1B0E-74428CB792CC}"/>
          </ac:spMkLst>
        </pc:spChg>
      </pc:sldChg>
      <pc:sldChg chg="del modAnim">
        <pc:chgData name="david.odada" userId="a4bcbcfd-7148-40d5-8e79-a680dc7da50f" providerId="ADAL" clId="{47C34152-80B5-4392-BFA0-59E7229372D4}" dt="2025-09-13T06:55:36.429" v="24" actId="2696"/>
        <pc:sldMkLst>
          <pc:docMk/>
          <pc:sldMk cId="571481589" sldId="305"/>
        </pc:sldMkLst>
      </pc:sldChg>
      <pc:sldChg chg="addSp delSp modSp mod addAnim delAnim modAnim">
        <pc:chgData name="david.odada" userId="a4bcbcfd-7148-40d5-8e79-a680dc7da50f" providerId="ADAL" clId="{47C34152-80B5-4392-BFA0-59E7229372D4}" dt="2025-09-16T06:29:52.904" v="1461"/>
        <pc:sldMkLst>
          <pc:docMk/>
          <pc:sldMk cId="60139749" sldId="306"/>
        </pc:sldMkLst>
        <pc:spChg chg="mod">
          <ac:chgData name="david.odada" userId="a4bcbcfd-7148-40d5-8e79-a680dc7da50f" providerId="ADAL" clId="{47C34152-80B5-4392-BFA0-59E7229372D4}" dt="2025-09-15T06:47:57.622" v="1014" actId="1076"/>
          <ac:spMkLst>
            <pc:docMk/>
            <pc:sldMk cId="60139749" sldId="306"/>
            <ac:spMk id="2" creationId="{EC1C4929-4412-AE98-2C4A-E57D88486427}"/>
          </ac:spMkLst>
        </pc:spChg>
        <pc:graphicFrameChg chg="add del mod">
          <ac:chgData name="david.odada" userId="a4bcbcfd-7148-40d5-8e79-a680dc7da50f" providerId="ADAL" clId="{47C34152-80B5-4392-BFA0-59E7229372D4}" dt="2025-09-16T06:25:01.735" v="1441" actId="478"/>
          <ac:graphicFrameMkLst>
            <pc:docMk/>
            <pc:sldMk cId="60139749" sldId="306"/>
            <ac:graphicFrameMk id="3" creationId="{E3CA0FA6-007C-F0FD-3242-BEC11E65407A}"/>
          </ac:graphicFrameMkLst>
        </pc:graphicFrameChg>
        <pc:graphicFrameChg chg="add mod">
          <ac:chgData name="david.odada" userId="a4bcbcfd-7148-40d5-8e79-a680dc7da50f" providerId="ADAL" clId="{47C34152-80B5-4392-BFA0-59E7229372D4}" dt="2025-09-16T06:27:46.277" v="1460"/>
          <ac:graphicFrameMkLst>
            <pc:docMk/>
            <pc:sldMk cId="60139749" sldId="306"/>
            <ac:graphicFrameMk id="4" creationId="{E3CA0FA6-007C-F0FD-3242-BEC11E65407A}"/>
          </ac:graphicFrameMkLst>
        </pc:graphicFrameChg>
        <pc:graphicFrameChg chg="add del">
          <ac:chgData name="david.odada" userId="a4bcbcfd-7148-40d5-8e79-a680dc7da50f" providerId="ADAL" clId="{47C34152-80B5-4392-BFA0-59E7229372D4}" dt="2025-09-16T06:24:57.726" v="1438" actId="478"/>
          <ac:graphicFrameMkLst>
            <pc:docMk/>
            <pc:sldMk cId="60139749" sldId="306"/>
            <ac:graphicFrameMk id="8" creationId="{E3CA0FA6-007C-F0FD-3242-BEC11E65407A}"/>
          </ac:graphicFrameMkLst>
        </pc:graphicFrameChg>
      </pc:sldChg>
      <pc:sldChg chg="modSp add mod modAnim">
        <pc:chgData name="david.odada" userId="a4bcbcfd-7148-40d5-8e79-a680dc7da50f" providerId="ADAL" clId="{47C34152-80B5-4392-BFA0-59E7229372D4}" dt="2025-09-15T07:04:48.972" v="1067" actId="20577"/>
        <pc:sldMkLst>
          <pc:docMk/>
          <pc:sldMk cId="2296996672" sldId="307"/>
        </pc:sldMkLst>
        <pc:spChg chg="mod">
          <ac:chgData name="david.odada" userId="a4bcbcfd-7148-40d5-8e79-a680dc7da50f" providerId="ADAL" clId="{47C34152-80B5-4392-BFA0-59E7229372D4}" dt="2025-09-15T07:04:48.972" v="1067" actId="20577"/>
          <ac:spMkLst>
            <pc:docMk/>
            <pc:sldMk cId="2296996672" sldId="307"/>
            <ac:spMk id="2" creationId="{2F92077F-33DD-D0CB-5D8F-42ADD4294AAC}"/>
          </ac:spMkLst>
        </pc:spChg>
      </pc:sldChg>
      <pc:sldChg chg="modSp del modAnim">
        <pc:chgData name="david.odada" userId="a4bcbcfd-7148-40d5-8e79-a680dc7da50f" providerId="ADAL" clId="{47C34152-80B5-4392-BFA0-59E7229372D4}" dt="2025-09-13T06:55:56.655" v="26" actId="2696"/>
        <pc:sldMkLst>
          <pc:docMk/>
          <pc:sldMk cId="3487134152" sldId="307"/>
        </pc:sldMkLst>
      </pc:sldChg>
      <pc:sldChg chg="addSp delSp modSp mod">
        <pc:chgData name="david.odada" userId="a4bcbcfd-7148-40d5-8e79-a680dc7da50f" providerId="ADAL" clId="{47C34152-80B5-4392-BFA0-59E7229372D4}" dt="2025-09-13T11:05:40.453" v="591" actId="20577"/>
        <pc:sldMkLst>
          <pc:docMk/>
          <pc:sldMk cId="2450210062" sldId="308"/>
        </pc:sldMkLst>
        <pc:spChg chg="mod">
          <ac:chgData name="david.odada" userId="a4bcbcfd-7148-40d5-8e79-a680dc7da50f" providerId="ADAL" clId="{47C34152-80B5-4392-BFA0-59E7229372D4}" dt="2025-09-13T11:05:40.453" v="591" actId="20577"/>
          <ac:spMkLst>
            <pc:docMk/>
            <pc:sldMk cId="2450210062" sldId="308"/>
            <ac:spMk id="10" creationId="{DE8FC13D-4B1D-C366-7C0A-5E366CDB9CD1}"/>
          </ac:spMkLst>
        </pc:spChg>
        <pc:picChg chg="add mod">
          <ac:chgData name="david.odada" userId="a4bcbcfd-7148-40d5-8e79-a680dc7da50f" providerId="ADAL" clId="{47C34152-80B5-4392-BFA0-59E7229372D4}" dt="2025-09-13T06:42:15.742" v="7" actId="1037"/>
          <ac:picMkLst>
            <pc:docMk/>
            <pc:sldMk cId="2450210062" sldId="308"/>
            <ac:picMk id="3" creationId="{5979F6F0-7967-07AB-792D-35F8374F865D}"/>
          </ac:picMkLst>
        </pc:picChg>
      </pc:sldChg>
      <pc:sldChg chg="modAnim">
        <pc:chgData name="david.odada" userId="a4bcbcfd-7148-40d5-8e79-a680dc7da50f" providerId="ADAL" clId="{47C34152-80B5-4392-BFA0-59E7229372D4}" dt="2025-09-13T06:58:02.387" v="31"/>
        <pc:sldMkLst>
          <pc:docMk/>
          <pc:sldMk cId="2932785457" sldId="309"/>
        </pc:sldMkLst>
      </pc:sldChg>
      <pc:sldChg chg="modSp mod">
        <pc:chgData name="david.odada" userId="a4bcbcfd-7148-40d5-8e79-a680dc7da50f" providerId="ADAL" clId="{47C34152-80B5-4392-BFA0-59E7229372D4}" dt="2025-09-15T07:07:50.202" v="1202" actId="27636"/>
        <pc:sldMkLst>
          <pc:docMk/>
          <pc:sldMk cId="3310310504" sldId="310"/>
        </pc:sldMkLst>
        <pc:spChg chg="mod">
          <ac:chgData name="david.odada" userId="a4bcbcfd-7148-40d5-8e79-a680dc7da50f" providerId="ADAL" clId="{47C34152-80B5-4392-BFA0-59E7229372D4}" dt="2025-09-15T07:07:50.202" v="1202" actId="27636"/>
          <ac:spMkLst>
            <pc:docMk/>
            <pc:sldMk cId="3310310504" sldId="310"/>
            <ac:spMk id="3" creationId="{4BED3867-BFE2-3F8D-6BC2-36CB501789A4}"/>
          </ac:spMkLst>
        </pc:spChg>
      </pc:sldChg>
      <pc:sldChg chg="addSp delSp modSp new mod">
        <pc:chgData name="david.odada" userId="a4bcbcfd-7148-40d5-8e79-a680dc7da50f" providerId="ADAL" clId="{47C34152-80B5-4392-BFA0-59E7229372D4}" dt="2025-09-13T11:31:53.974" v="671" actId="20577"/>
        <pc:sldMkLst>
          <pc:docMk/>
          <pc:sldMk cId="2068456900" sldId="311"/>
        </pc:sldMkLst>
        <pc:spChg chg="mod">
          <ac:chgData name="david.odada" userId="a4bcbcfd-7148-40d5-8e79-a680dc7da50f" providerId="ADAL" clId="{47C34152-80B5-4392-BFA0-59E7229372D4}" dt="2025-09-13T10:12:04.694" v="376" actId="1076"/>
          <ac:spMkLst>
            <pc:docMk/>
            <pc:sldMk cId="2068456900" sldId="311"/>
            <ac:spMk id="2" creationId="{8D7B3A00-7C0E-C3EB-4926-C287A2758DCA}"/>
          </ac:spMkLst>
        </pc:spChg>
        <pc:graphicFrameChg chg="add mod modGraphic">
          <ac:chgData name="david.odada" userId="a4bcbcfd-7148-40d5-8e79-a680dc7da50f" providerId="ADAL" clId="{47C34152-80B5-4392-BFA0-59E7229372D4}" dt="2025-09-13T11:31:53.974" v="671" actId="20577"/>
          <ac:graphicFrameMkLst>
            <pc:docMk/>
            <pc:sldMk cId="2068456900" sldId="311"/>
            <ac:graphicFrameMk id="7" creationId="{509E73A9-8858-D6FD-2901-9224059E0E87}"/>
          </ac:graphicFrameMkLst>
        </pc:graphicFrameChg>
      </pc:sldChg>
      <pc:sldChg chg="delSp modSp new mod">
        <pc:chgData name="david.odada" userId="a4bcbcfd-7148-40d5-8e79-a680dc7da50f" providerId="ADAL" clId="{47C34152-80B5-4392-BFA0-59E7229372D4}" dt="2025-09-15T13:23:50.239" v="1411" actId="313"/>
        <pc:sldMkLst>
          <pc:docMk/>
          <pc:sldMk cId="3954277683" sldId="312"/>
        </pc:sldMkLst>
        <pc:spChg chg="mod">
          <ac:chgData name="david.odada" userId="a4bcbcfd-7148-40d5-8e79-a680dc7da50f" providerId="ADAL" clId="{47C34152-80B5-4392-BFA0-59E7229372D4}" dt="2025-09-15T13:23:50.239" v="1411" actId="313"/>
          <ac:spMkLst>
            <pc:docMk/>
            <pc:sldMk cId="3954277683" sldId="312"/>
            <ac:spMk id="2" creationId="{31A180D9-D02D-A89C-E595-EEFFD3CFDCDE}"/>
          </ac:spMkLst>
        </pc:spChg>
        <pc:spChg chg="mod">
          <ac:chgData name="david.odada" userId="a4bcbcfd-7148-40d5-8e79-a680dc7da50f" providerId="ADAL" clId="{47C34152-80B5-4392-BFA0-59E7229372D4}" dt="2025-09-15T13:23:45.330" v="1410" actId="255"/>
          <ac:spMkLst>
            <pc:docMk/>
            <pc:sldMk cId="3954277683" sldId="312"/>
            <ac:spMk id="3" creationId="{3AB77B24-D6B4-1656-864A-C7FD3F3C79D6}"/>
          </ac:spMkLst>
        </pc:spChg>
        <pc:spChg chg="del">
          <ac:chgData name="david.odada" userId="a4bcbcfd-7148-40d5-8e79-a680dc7da50f" providerId="ADAL" clId="{47C34152-80B5-4392-BFA0-59E7229372D4}" dt="2025-09-15T07:09:01.099" v="1219" actId="478"/>
          <ac:spMkLst>
            <pc:docMk/>
            <pc:sldMk cId="3954277683" sldId="312"/>
            <ac:spMk id="4" creationId="{C2C59EC5-E1F9-7E08-30DE-BF971829B083}"/>
          </ac:spMkLst>
        </pc:spChg>
      </pc:sldChg>
    </pc:docChg>
  </pc:docChgLst>
  <pc:docChgLst>
    <pc:chgData name="david.odada" userId="a4bcbcfd-7148-40d5-8e79-a680dc7da50f" providerId="ADAL" clId="{71105BA0-9C56-4594-B002-12323972E2EF}"/>
    <pc:docChg chg="undo redo custSel addSld delSld modSld">
      <pc:chgData name="david.odada" userId="a4bcbcfd-7148-40d5-8e79-a680dc7da50f" providerId="ADAL" clId="{71105BA0-9C56-4594-B002-12323972E2EF}" dt="2025-09-12T17:28:37.192" v="4072"/>
      <pc:docMkLst>
        <pc:docMk/>
      </pc:docMkLst>
      <pc:sldChg chg="modSp mod">
        <pc:chgData name="david.odada" userId="a4bcbcfd-7148-40d5-8e79-a680dc7da50f" providerId="ADAL" clId="{71105BA0-9C56-4594-B002-12323972E2EF}" dt="2025-09-11T05:51:18.257" v="621" actId="120"/>
        <pc:sldMkLst>
          <pc:docMk/>
          <pc:sldMk cId="172969166" sldId="258"/>
        </pc:sldMkLst>
        <pc:spChg chg="mod">
          <ac:chgData name="david.odada" userId="a4bcbcfd-7148-40d5-8e79-a680dc7da50f" providerId="ADAL" clId="{71105BA0-9C56-4594-B002-12323972E2EF}" dt="2025-09-11T05:51:18.257" v="621" actId="120"/>
          <ac:spMkLst>
            <pc:docMk/>
            <pc:sldMk cId="172969166" sldId="258"/>
            <ac:spMk id="2" creationId="{060140F2-01E6-F179-1C9B-AAB99B1204F7}"/>
          </ac:spMkLst>
        </pc:spChg>
        <pc:spChg chg="mod">
          <ac:chgData name="david.odada" userId="a4bcbcfd-7148-40d5-8e79-a680dc7da50f" providerId="ADAL" clId="{71105BA0-9C56-4594-B002-12323972E2EF}" dt="2025-09-08T17:25:32.440" v="311" actId="207"/>
          <ac:spMkLst>
            <pc:docMk/>
            <pc:sldMk cId="172969166" sldId="258"/>
            <ac:spMk id="3" creationId="{C730E4DB-8620-40AF-7A6A-EC2C1C0AD18A}"/>
          </ac:spMkLst>
        </pc:spChg>
      </pc:sldChg>
      <pc:sldChg chg="modSp mod">
        <pc:chgData name="david.odada" userId="a4bcbcfd-7148-40d5-8e79-a680dc7da50f" providerId="ADAL" clId="{71105BA0-9C56-4594-B002-12323972E2EF}" dt="2025-09-11T12:45:56.301" v="2397" actId="20577"/>
        <pc:sldMkLst>
          <pc:docMk/>
          <pc:sldMk cId="1328999088" sldId="270"/>
        </pc:sldMkLst>
        <pc:spChg chg="mod">
          <ac:chgData name="david.odada" userId="a4bcbcfd-7148-40d5-8e79-a680dc7da50f" providerId="ADAL" clId="{71105BA0-9C56-4594-B002-12323972E2EF}" dt="2025-09-11T12:45:56.301" v="2397" actId="20577"/>
          <ac:spMkLst>
            <pc:docMk/>
            <pc:sldMk cId="1328999088" sldId="270"/>
            <ac:spMk id="3" creationId="{FC6CDAEA-7E80-2DAC-3C3A-AA2A0A0D914F}"/>
          </ac:spMkLst>
        </pc:spChg>
      </pc:sldChg>
      <pc:sldChg chg="modSp mod">
        <pc:chgData name="david.odada" userId="a4bcbcfd-7148-40d5-8e79-a680dc7da50f" providerId="ADAL" clId="{71105BA0-9C56-4594-B002-12323972E2EF}" dt="2025-09-11T06:08:00.437" v="1019" actId="1076"/>
        <pc:sldMkLst>
          <pc:docMk/>
          <pc:sldMk cId="560453741" sldId="271"/>
        </pc:sldMkLst>
        <pc:spChg chg="mod">
          <ac:chgData name="david.odada" userId="a4bcbcfd-7148-40d5-8e79-a680dc7da50f" providerId="ADAL" clId="{71105BA0-9C56-4594-B002-12323972E2EF}" dt="2025-09-11T06:08:00.437" v="1019" actId="1076"/>
          <ac:spMkLst>
            <pc:docMk/>
            <pc:sldMk cId="560453741" sldId="271"/>
            <ac:spMk id="2" creationId="{10E9B64E-F405-7F9F-ADDF-60C9037E031E}"/>
          </ac:spMkLst>
        </pc:spChg>
        <pc:spChg chg="mod">
          <ac:chgData name="david.odada" userId="a4bcbcfd-7148-40d5-8e79-a680dc7da50f" providerId="ADAL" clId="{71105BA0-9C56-4594-B002-12323972E2EF}" dt="2025-09-11T06:07:51.801" v="1018" actId="6549"/>
          <ac:spMkLst>
            <pc:docMk/>
            <pc:sldMk cId="560453741" sldId="271"/>
            <ac:spMk id="3" creationId="{E54DE1A2-3BCA-5EE7-33A8-BCBC246C52C7}"/>
          </ac:spMkLst>
        </pc:spChg>
      </pc:sldChg>
      <pc:sldChg chg="addSp delSp modSp mod delAnim">
        <pc:chgData name="david.odada" userId="a4bcbcfd-7148-40d5-8e79-a680dc7da50f" providerId="ADAL" clId="{71105BA0-9C56-4594-B002-12323972E2EF}" dt="2025-09-12T16:28:07.892" v="3710" actId="20577"/>
        <pc:sldMkLst>
          <pc:docMk/>
          <pc:sldMk cId="1573270198" sldId="272"/>
        </pc:sldMkLst>
      </pc:sldChg>
      <pc:sldChg chg="modSp mod">
        <pc:chgData name="david.odada" userId="a4bcbcfd-7148-40d5-8e79-a680dc7da50f" providerId="ADAL" clId="{71105BA0-9C56-4594-B002-12323972E2EF}" dt="2025-09-11T07:15:59.488" v="2265" actId="1076"/>
        <pc:sldMkLst>
          <pc:docMk/>
          <pc:sldMk cId="3137220912" sldId="273"/>
        </pc:sldMkLst>
        <pc:spChg chg="mod">
          <ac:chgData name="david.odada" userId="a4bcbcfd-7148-40d5-8e79-a680dc7da50f" providerId="ADAL" clId="{71105BA0-9C56-4594-B002-12323972E2EF}" dt="2025-09-11T07:15:59.488" v="2265" actId="1076"/>
          <ac:spMkLst>
            <pc:docMk/>
            <pc:sldMk cId="3137220912" sldId="273"/>
            <ac:spMk id="2" creationId="{0DFCA8DD-DAF5-1C45-ABBC-F4C2A96F3ECF}"/>
          </ac:spMkLst>
        </pc:spChg>
        <pc:spChg chg="mod">
          <ac:chgData name="david.odada" userId="a4bcbcfd-7148-40d5-8e79-a680dc7da50f" providerId="ADAL" clId="{71105BA0-9C56-4594-B002-12323972E2EF}" dt="2025-09-11T07:15:53.443" v="2264" actId="14100"/>
          <ac:spMkLst>
            <pc:docMk/>
            <pc:sldMk cId="3137220912" sldId="273"/>
            <ac:spMk id="3" creationId="{FB77A879-2B0E-DEC3-DE08-BDB0DB585027}"/>
          </ac:spMkLst>
        </pc:spChg>
      </pc:sldChg>
      <pc:sldChg chg="modSp del mod">
        <pc:chgData name="david.odada" userId="a4bcbcfd-7148-40d5-8e79-a680dc7da50f" providerId="ADAL" clId="{71105BA0-9C56-4594-B002-12323972E2EF}" dt="2025-09-11T06:39:18.783" v="1744" actId="2696"/>
        <pc:sldMkLst>
          <pc:docMk/>
          <pc:sldMk cId="11800097" sldId="275"/>
        </pc:sldMkLst>
      </pc:sldChg>
      <pc:sldChg chg="add">
        <pc:chgData name="david.odada" userId="a4bcbcfd-7148-40d5-8e79-a680dc7da50f" providerId="ADAL" clId="{71105BA0-9C56-4594-B002-12323972E2EF}" dt="2025-09-11T06:39:25.305" v="1745"/>
        <pc:sldMkLst>
          <pc:docMk/>
          <pc:sldMk cId="1153602807" sldId="275"/>
        </pc:sldMkLst>
      </pc:sldChg>
      <pc:sldChg chg="modSp del mod">
        <pc:chgData name="david.odada" userId="a4bcbcfd-7148-40d5-8e79-a680dc7da50f" providerId="ADAL" clId="{71105BA0-9C56-4594-B002-12323972E2EF}" dt="2025-09-08T12:53:43.886" v="129" actId="47"/>
        <pc:sldMkLst>
          <pc:docMk/>
          <pc:sldMk cId="3388281560" sldId="276"/>
        </pc:sldMkLst>
      </pc:sldChg>
      <pc:sldChg chg="modSp mod">
        <pc:chgData name="david.odada" userId="a4bcbcfd-7148-40d5-8e79-a680dc7da50f" providerId="ADAL" clId="{71105BA0-9C56-4594-B002-12323972E2EF}" dt="2025-09-08T17:31:57.444" v="334" actId="14100"/>
        <pc:sldMkLst>
          <pc:docMk/>
          <pc:sldMk cId="4116376340" sldId="279"/>
        </pc:sldMkLst>
      </pc:sldChg>
      <pc:sldChg chg="modSp del mod">
        <pc:chgData name="david.odada" userId="a4bcbcfd-7148-40d5-8e79-a680dc7da50f" providerId="ADAL" clId="{71105BA0-9C56-4594-B002-12323972E2EF}" dt="2025-09-11T06:39:47.672" v="1746" actId="47"/>
        <pc:sldMkLst>
          <pc:docMk/>
          <pc:sldMk cId="3880260158" sldId="280"/>
        </pc:sldMkLst>
      </pc:sldChg>
      <pc:sldChg chg="modSp mod">
        <pc:chgData name="david.odada" userId="a4bcbcfd-7148-40d5-8e79-a680dc7da50f" providerId="ADAL" clId="{71105BA0-9C56-4594-B002-12323972E2EF}" dt="2025-09-08T17:26:43.633" v="314" actId="14100"/>
        <pc:sldMkLst>
          <pc:docMk/>
          <pc:sldMk cId="2546141073" sldId="281"/>
        </pc:sldMkLst>
      </pc:sldChg>
      <pc:sldChg chg="modSp mod">
        <pc:chgData name="david.odada" userId="a4bcbcfd-7148-40d5-8e79-a680dc7da50f" providerId="ADAL" clId="{71105BA0-9C56-4594-B002-12323972E2EF}" dt="2025-09-08T17:27:06.970" v="317" actId="14100"/>
        <pc:sldMkLst>
          <pc:docMk/>
          <pc:sldMk cId="801738752" sldId="283"/>
        </pc:sldMkLst>
      </pc:sldChg>
      <pc:sldChg chg="modSp mod">
        <pc:chgData name="david.odada" userId="a4bcbcfd-7148-40d5-8e79-a680dc7da50f" providerId="ADAL" clId="{71105BA0-9C56-4594-B002-12323972E2EF}" dt="2025-09-08T17:27:39.534" v="320" actId="14100"/>
        <pc:sldMkLst>
          <pc:docMk/>
          <pc:sldMk cId="2815963600" sldId="286"/>
        </pc:sldMkLst>
      </pc:sldChg>
      <pc:sldChg chg="del">
        <pc:chgData name="david.odada" userId="a4bcbcfd-7148-40d5-8e79-a680dc7da50f" providerId="ADAL" clId="{71105BA0-9C56-4594-B002-12323972E2EF}" dt="2025-09-08T17:23:00.652" v="302" actId="47"/>
        <pc:sldMkLst>
          <pc:docMk/>
          <pc:sldMk cId="2497905736" sldId="287"/>
        </pc:sldMkLst>
      </pc:sldChg>
      <pc:sldChg chg="modSp mod">
        <pc:chgData name="david.odada" userId="a4bcbcfd-7148-40d5-8e79-a680dc7da50f" providerId="ADAL" clId="{71105BA0-9C56-4594-B002-12323972E2EF}" dt="2025-09-12T17:18:10.302" v="4000" actId="20577"/>
        <pc:sldMkLst>
          <pc:docMk/>
          <pc:sldMk cId="3849020217" sldId="290"/>
        </pc:sldMkLst>
        <pc:spChg chg="mod">
          <ac:chgData name="david.odada" userId="a4bcbcfd-7148-40d5-8e79-a680dc7da50f" providerId="ADAL" clId="{71105BA0-9C56-4594-B002-12323972E2EF}" dt="2025-09-12T13:32:08.836" v="3629" actId="313"/>
          <ac:spMkLst>
            <pc:docMk/>
            <pc:sldMk cId="3849020217" sldId="290"/>
            <ac:spMk id="2" creationId="{23AE1B8C-3026-79B2-6111-D7936F5F5A2E}"/>
          </ac:spMkLst>
        </pc:spChg>
        <pc:spChg chg="mod">
          <ac:chgData name="david.odada" userId="a4bcbcfd-7148-40d5-8e79-a680dc7da50f" providerId="ADAL" clId="{71105BA0-9C56-4594-B002-12323972E2EF}" dt="2025-09-12T17:18:10.302" v="4000" actId="20577"/>
          <ac:spMkLst>
            <pc:docMk/>
            <pc:sldMk cId="3849020217" sldId="290"/>
            <ac:spMk id="3" creationId="{40CD4A14-04EA-370F-C02D-B1D7F9038C58}"/>
          </ac:spMkLst>
        </pc:spChg>
      </pc:sldChg>
      <pc:sldChg chg="addSp delSp modSp mod modAnim">
        <pc:chgData name="david.odada" userId="a4bcbcfd-7148-40d5-8e79-a680dc7da50f" providerId="ADAL" clId="{71105BA0-9C56-4594-B002-12323972E2EF}" dt="2025-09-12T17:28:37.192" v="4072"/>
        <pc:sldMkLst>
          <pc:docMk/>
          <pc:sldMk cId="1646669910" sldId="294"/>
        </pc:sldMkLst>
        <pc:graphicFrameChg chg="add mod">
          <ac:chgData name="david.odada" userId="a4bcbcfd-7148-40d5-8e79-a680dc7da50f" providerId="ADAL" clId="{71105BA0-9C56-4594-B002-12323972E2EF}" dt="2025-09-12T05:54:50.366" v="3294" actId="14100"/>
          <ac:graphicFrameMkLst>
            <pc:docMk/>
            <pc:sldMk cId="1646669910" sldId="294"/>
            <ac:graphicFrameMk id="4" creationId="{E0FF620C-2E75-639A-B15F-D79FE4140CB9}"/>
          </ac:graphicFrameMkLst>
        </pc:graphicFrameChg>
        <pc:graphicFrameChg chg="add mod">
          <ac:chgData name="david.odada" userId="a4bcbcfd-7148-40d5-8e79-a680dc7da50f" providerId="ADAL" clId="{71105BA0-9C56-4594-B002-12323972E2EF}" dt="2025-09-12T10:24:31.124" v="3382" actId="14100"/>
          <ac:graphicFrameMkLst>
            <pc:docMk/>
            <pc:sldMk cId="1646669910" sldId="294"/>
            <ac:graphicFrameMk id="16" creationId="{B9AF98B5-9B15-DB23-FA3E-672A49E9CD7C}"/>
          </ac:graphicFrameMkLst>
        </pc:graphicFrameChg>
      </pc:sldChg>
      <pc:sldChg chg="del">
        <pc:chgData name="david.odada" userId="a4bcbcfd-7148-40d5-8e79-a680dc7da50f" providerId="ADAL" clId="{71105BA0-9C56-4594-B002-12323972E2EF}" dt="2025-09-08T07:52:27.275" v="104" actId="47"/>
        <pc:sldMkLst>
          <pc:docMk/>
          <pc:sldMk cId="2777607380" sldId="295"/>
        </pc:sldMkLst>
      </pc:sldChg>
      <pc:sldChg chg="del">
        <pc:chgData name="david.odada" userId="a4bcbcfd-7148-40d5-8e79-a680dc7da50f" providerId="ADAL" clId="{71105BA0-9C56-4594-B002-12323972E2EF}" dt="2025-09-08T17:22:53.070" v="301" actId="47"/>
        <pc:sldMkLst>
          <pc:docMk/>
          <pc:sldMk cId="3478542056" sldId="296"/>
        </pc:sldMkLst>
      </pc:sldChg>
      <pc:sldChg chg="modSp del mod">
        <pc:chgData name="david.odada" userId="a4bcbcfd-7148-40d5-8e79-a680dc7da50f" providerId="ADAL" clId="{71105BA0-9C56-4594-B002-12323972E2EF}" dt="2025-09-12T17:22:22.301" v="4007" actId="47"/>
        <pc:sldMkLst>
          <pc:docMk/>
          <pc:sldMk cId="3736635283" sldId="297"/>
        </pc:sldMkLst>
      </pc:sldChg>
      <pc:sldChg chg="modSp del mod">
        <pc:chgData name="david.odada" userId="a4bcbcfd-7148-40d5-8e79-a680dc7da50f" providerId="ADAL" clId="{71105BA0-9C56-4594-B002-12323972E2EF}" dt="2025-09-11T07:03:59.889" v="1874" actId="47"/>
        <pc:sldMkLst>
          <pc:docMk/>
          <pc:sldMk cId="3615201197" sldId="298"/>
        </pc:sldMkLst>
      </pc:sldChg>
      <pc:sldChg chg="modSp del mod">
        <pc:chgData name="david.odada" userId="a4bcbcfd-7148-40d5-8e79-a680dc7da50f" providerId="ADAL" clId="{71105BA0-9C56-4594-B002-12323972E2EF}" dt="2025-09-11T06:16:01.397" v="1340" actId="47"/>
        <pc:sldMkLst>
          <pc:docMk/>
          <pc:sldMk cId="2934287795" sldId="300"/>
        </pc:sldMkLst>
      </pc:sldChg>
      <pc:sldChg chg="modSp mod">
        <pc:chgData name="david.odada" userId="a4bcbcfd-7148-40d5-8e79-a680dc7da50f" providerId="ADAL" clId="{71105BA0-9C56-4594-B002-12323972E2EF}" dt="2025-09-08T17:27:52.176" v="322" actId="14100"/>
        <pc:sldMkLst>
          <pc:docMk/>
          <pc:sldMk cId="1662900485" sldId="304"/>
        </pc:sldMkLst>
      </pc:sldChg>
      <pc:sldChg chg="addSp delSp modSp new mod">
        <pc:chgData name="david.odada" userId="a4bcbcfd-7148-40d5-8e79-a680dc7da50f" providerId="ADAL" clId="{71105BA0-9C56-4594-B002-12323972E2EF}" dt="2025-09-12T17:24:25.099" v="4037" actId="20577"/>
        <pc:sldMkLst>
          <pc:docMk/>
          <pc:sldMk cId="571481589" sldId="305"/>
        </pc:sldMkLst>
      </pc:sldChg>
      <pc:sldChg chg="addSp delSp modSp new mod">
        <pc:chgData name="david.odada" userId="a4bcbcfd-7148-40d5-8e79-a680dc7da50f" providerId="ADAL" clId="{71105BA0-9C56-4594-B002-12323972E2EF}" dt="2025-09-12T17:22:46.600" v="4016" actId="20577"/>
        <pc:sldMkLst>
          <pc:docMk/>
          <pc:sldMk cId="60139749" sldId="306"/>
        </pc:sldMkLst>
        <pc:spChg chg="add mod">
          <ac:chgData name="david.odada" userId="a4bcbcfd-7148-40d5-8e79-a680dc7da50f" providerId="ADAL" clId="{71105BA0-9C56-4594-B002-12323972E2EF}" dt="2025-09-11T19:01:08.320" v="3053" actId="14100"/>
          <ac:spMkLst>
            <pc:docMk/>
            <pc:sldMk cId="60139749" sldId="306"/>
            <ac:spMk id="2" creationId="{EC1C4929-4412-AE98-2C4A-E57D88486427}"/>
          </ac:spMkLst>
        </pc:spChg>
        <pc:spChg chg="add mod">
          <ac:chgData name="david.odada" userId="a4bcbcfd-7148-40d5-8e79-a680dc7da50f" providerId="ADAL" clId="{71105BA0-9C56-4594-B002-12323972E2EF}" dt="2025-09-12T17:22:46.600" v="4016" actId="20577"/>
          <ac:spMkLst>
            <pc:docMk/>
            <pc:sldMk cId="60139749" sldId="306"/>
            <ac:spMk id="9" creationId="{87700C72-5ADD-D99C-CE5F-54F8E8A65E19}"/>
          </ac:spMkLst>
        </pc:spChg>
        <pc:spChg chg="add mod">
          <ac:chgData name="david.odada" userId="a4bcbcfd-7148-40d5-8e79-a680dc7da50f" providerId="ADAL" clId="{71105BA0-9C56-4594-B002-12323972E2EF}" dt="2025-09-08T07:43:36.932" v="94"/>
          <ac:spMkLst>
            <pc:docMk/>
            <pc:sldMk cId="60139749" sldId="306"/>
            <ac:spMk id="10" creationId="{7C958B14-99D8-35A0-FFC9-E9CA2E75BACB}"/>
          </ac:spMkLst>
        </pc:spChg>
      </pc:sldChg>
      <pc:sldChg chg="addSp delSp modSp new mod">
        <pc:chgData name="david.odada" userId="a4bcbcfd-7148-40d5-8e79-a680dc7da50f" providerId="ADAL" clId="{71105BA0-9C56-4594-B002-12323972E2EF}" dt="2025-09-11T19:17:14.334" v="3119" actId="313"/>
        <pc:sldMkLst>
          <pc:docMk/>
          <pc:sldMk cId="3487134152" sldId="307"/>
        </pc:sldMkLst>
      </pc:sldChg>
      <pc:sldChg chg="addSp delSp modSp new mod setBg addAnim delAnim">
        <pc:chgData name="david.odada" userId="a4bcbcfd-7148-40d5-8e79-a680dc7da50f" providerId="ADAL" clId="{71105BA0-9C56-4594-B002-12323972E2EF}" dt="2025-09-12T10:05:08.686" v="3348" actId="14100"/>
        <pc:sldMkLst>
          <pc:docMk/>
          <pc:sldMk cId="2450210062" sldId="308"/>
        </pc:sldMkLst>
        <pc:spChg chg="add mod ord">
          <ac:chgData name="david.odada" userId="a4bcbcfd-7148-40d5-8e79-a680dc7da50f" providerId="ADAL" clId="{71105BA0-9C56-4594-B002-12323972E2EF}" dt="2025-09-12T10:04:54.264" v="3346" actId="26606"/>
          <ac:spMkLst>
            <pc:docMk/>
            <pc:sldMk cId="2450210062" sldId="308"/>
            <ac:spMk id="4" creationId="{D05784BD-87FE-8B40-7E70-6588FA632A31}"/>
          </ac:spMkLst>
        </pc:spChg>
        <pc:spChg chg="mod ord">
          <ac:chgData name="david.odada" userId="a4bcbcfd-7148-40d5-8e79-a680dc7da50f" providerId="ADAL" clId="{71105BA0-9C56-4594-B002-12323972E2EF}" dt="2025-09-12T10:04:54.264" v="3346" actId="26606"/>
          <ac:spMkLst>
            <pc:docMk/>
            <pc:sldMk cId="2450210062" sldId="308"/>
            <ac:spMk id="5" creationId="{F29D48CF-F525-D8C3-517F-4CEAFEE2EBB5}"/>
          </ac:spMkLst>
        </pc:spChg>
        <pc:spChg chg="add mod">
          <ac:chgData name="david.odada" userId="a4bcbcfd-7148-40d5-8e79-a680dc7da50f" providerId="ADAL" clId="{71105BA0-9C56-4594-B002-12323972E2EF}" dt="2025-09-12T10:04:54.264" v="3346" actId="26606"/>
          <ac:spMkLst>
            <pc:docMk/>
            <pc:sldMk cId="2450210062" sldId="308"/>
            <ac:spMk id="10" creationId="{DE8FC13D-4B1D-C366-7C0A-5E366CDB9CD1}"/>
          </ac:spMkLst>
        </pc:spChg>
        <pc:spChg chg="add mod ord">
          <ac:chgData name="david.odada" userId="a4bcbcfd-7148-40d5-8e79-a680dc7da50f" providerId="ADAL" clId="{71105BA0-9C56-4594-B002-12323972E2EF}" dt="2025-09-12T10:04:54.264" v="3346" actId="26606"/>
          <ac:spMkLst>
            <pc:docMk/>
            <pc:sldMk cId="2450210062" sldId="308"/>
            <ac:spMk id="11" creationId="{FF28836D-DFD3-9530-C728-32D4C6639F75}"/>
          </ac:spMkLst>
        </pc:spChg>
      </pc:sldChg>
      <pc:sldChg chg="addSp delSp modSp new mod">
        <pc:chgData name="david.odada" userId="a4bcbcfd-7148-40d5-8e79-a680dc7da50f" providerId="ADAL" clId="{71105BA0-9C56-4594-B002-12323972E2EF}" dt="2025-09-12T17:26:31.971" v="4067" actId="20577"/>
        <pc:sldMkLst>
          <pc:docMk/>
          <pc:sldMk cId="2932785457" sldId="309"/>
        </pc:sldMkLst>
        <pc:spChg chg="add mod">
          <ac:chgData name="david.odada" userId="a4bcbcfd-7148-40d5-8e79-a680dc7da50f" providerId="ADAL" clId="{71105BA0-9C56-4594-B002-12323972E2EF}" dt="2025-09-12T17:26:31.971" v="4067" actId="20577"/>
          <ac:spMkLst>
            <pc:docMk/>
            <pc:sldMk cId="2932785457" sldId="309"/>
            <ac:spMk id="7" creationId="{D4C83383-8996-8565-1B69-3A054C759C5B}"/>
          </ac:spMkLst>
        </pc:spChg>
        <pc:picChg chg="add mod modCrop">
          <ac:chgData name="david.odada" userId="a4bcbcfd-7148-40d5-8e79-a680dc7da50f" providerId="ADAL" clId="{71105BA0-9C56-4594-B002-12323972E2EF}" dt="2025-09-11T10:43:57.512" v="2276" actId="1076"/>
          <ac:picMkLst>
            <pc:docMk/>
            <pc:sldMk cId="2932785457" sldId="309"/>
            <ac:picMk id="3" creationId="{4A75C8ED-3836-75CC-3F6C-25AD359D8D48}"/>
          </ac:picMkLst>
        </pc:picChg>
      </pc:sldChg>
      <pc:sldChg chg="delSp modSp new mod">
        <pc:chgData name="david.odada" userId="a4bcbcfd-7148-40d5-8e79-a680dc7da50f" providerId="ADAL" clId="{71105BA0-9C56-4594-B002-12323972E2EF}" dt="2025-09-12T17:21:47.302" v="4006" actId="27636"/>
        <pc:sldMkLst>
          <pc:docMk/>
          <pc:sldMk cId="3310310504" sldId="310"/>
        </pc:sldMkLst>
        <pc:spChg chg="mod">
          <ac:chgData name="david.odada" userId="a4bcbcfd-7148-40d5-8e79-a680dc7da50f" providerId="ADAL" clId="{71105BA0-9C56-4594-B002-12323972E2EF}" dt="2025-09-11T19:01:33.100" v="3054" actId="207"/>
          <ac:spMkLst>
            <pc:docMk/>
            <pc:sldMk cId="3310310504" sldId="310"/>
            <ac:spMk id="2" creationId="{8B0D7CA4-803C-83B1-4469-9E11BC3F2D8E}"/>
          </ac:spMkLst>
        </pc:spChg>
        <pc:spChg chg="mod">
          <ac:chgData name="david.odada" userId="a4bcbcfd-7148-40d5-8e79-a680dc7da50f" providerId="ADAL" clId="{71105BA0-9C56-4594-B002-12323972E2EF}" dt="2025-09-12T17:21:47.302" v="4006" actId="27636"/>
          <ac:spMkLst>
            <pc:docMk/>
            <pc:sldMk cId="3310310504" sldId="310"/>
            <ac:spMk id="3" creationId="{4BED3867-BFE2-3F8D-6BC2-36CB501789A4}"/>
          </ac:spMkLst>
        </pc:spChg>
      </pc:sldChg>
      <pc:sldChg chg="addSp modSp new del mod">
        <pc:chgData name="david.odada" userId="a4bcbcfd-7148-40d5-8e79-a680dc7da50f" providerId="ADAL" clId="{71105BA0-9C56-4594-B002-12323972E2EF}" dt="2025-09-12T17:19:47.430" v="4001" actId="47"/>
        <pc:sldMkLst>
          <pc:docMk/>
          <pc:sldMk cId="3699019625" sldId="31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Distribution</a:t>
            </a:r>
            <a:r>
              <a:rPr lang="en-US" sz="1600" baseline="0" dirty="0"/>
              <a:t> of Resistant Pathogens in ICU N=72</a:t>
            </a:r>
            <a:endParaRPr lang="en-US" sz="1600" dirty="0"/>
          </a:p>
        </c:rich>
      </c:tx>
      <c:layout>
        <c:manualLayout>
          <c:xMode val="edge"/>
          <c:yMode val="edge"/>
          <c:x val="0.16378293602783567"/>
          <c:y val="2.8810141169691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C8B-4156-8EEE-9D9A1AE2C9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C8B-4156-8EEE-9D9A1AE2C9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C8B-4156-8EEE-9D9A1AE2C91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C8B-4156-8EEE-9D9A1AE2C91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Sheet5!$Q$17:$Q$20</c:f>
              <c:strCache>
                <c:ptCount val="4"/>
                <c:pt idx="0">
                  <c:v>E.Coli</c:v>
                </c:pt>
                <c:pt idx="1">
                  <c:v>K. pneumo</c:v>
                </c:pt>
                <c:pt idx="2">
                  <c:v>P. Aeruginosa</c:v>
                </c:pt>
                <c:pt idx="3">
                  <c:v>A. baumannii</c:v>
                </c:pt>
              </c:strCache>
            </c:strRef>
          </c:cat>
          <c:val>
            <c:numRef>
              <c:f>Sheet5!$S$17:$S$20</c:f>
              <c:numCache>
                <c:formatCode>0%</c:formatCode>
                <c:ptCount val="4"/>
                <c:pt idx="0">
                  <c:v>0.16666666666666666</c:v>
                </c:pt>
                <c:pt idx="1">
                  <c:v>0.45833333333333331</c:v>
                </c:pt>
                <c:pt idx="2">
                  <c:v>0.1111111111111111</c:v>
                </c:pt>
                <c:pt idx="3">
                  <c:v>0.2638888888888889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8B-4156-8EEE-9D9A1AE2C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12345187491508"/>
          <c:y val="0.6884781553342999"/>
          <c:w val="0.26418100457970867"/>
          <c:h val="0.268306632911162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K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K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Prevalence</a:t>
            </a:r>
            <a:r>
              <a:rPr lang="en-US" baseline="0"/>
              <a:t> of CR Isolates</a:t>
            </a:r>
            <a:endParaRPr lang="en-US"/>
          </a:p>
        </c:rich>
      </c:tx>
      <c:layout>
        <c:manualLayout>
          <c:xMode val="edge"/>
          <c:yMode val="edge"/>
          <c:x val="0.40075678040244966"/>
          <c:y val="0.893518518518518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0705546296951494"/>
          <c:y val="0.12567557796817419"/>
          <c:w val="0.56646003577101667"/>
          <c:h val="0.718480654264428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Sheet3!$K$20</c:f>
              <c:strCache>
                <c:ptCount val="1"/>
                <c:pt idx="0">
                  <c:v>Blood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Sheet3!$L$19:$O$19</c:f>
              <c:strCache>
                <c:ptCount val="4"/>
                <c:pt idx="0">
                  <c:v>E.Coli (N=12)</c:v>
                </c:pt>
                <c:pt idx="1">
                  <c:v>K. pneumo (N= 33)</c:v>
                </c:pt>
                <c:pt idx="2">
                  <c:v>P. Aeruginosa (N=8)</c:v>
                </c:pt>
                <c:pt idx="3">
                  <c:v>A. baumannii (N=19)</c:v>
                </c:pt>
              </c:strCache>
            </c:strRef>
          </c:cat>
          <c:val>
            <c:numRef>
              <c:f>Sheet3!$L$20:$O$20</c:f>
              <c:numCache>
                <c:formatCode>0%</c:formatCode>
                <c:ptCount val="4"/>
                <c:pt idx="0">
                  <c:v>0.14000000000000001</c:v>
                </c:pt>
                <c:pt idx="1">
                  <c:v>0.46</c:v>
                </c:pt>
                <c:pt idx="2">
                  <c:v>0.14000000000000001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BC-48CD-ACC1-4B407830720F}"/>
            </c:ext>
          </c:extLst>
        </c:ser>
        <c:ser>
          <c:idx val="1"/>
          <c:order val="1"/>
          <c:tx>
            <c:strRef>
              <c:f>Sheet3!$K$21</c:f>
              <c:strCache>
                <c:ptCount val="1"/>
                <c:pt idx="0">
                  <c:v>Tracheal Aspirate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Sheet3!$L$19:$O$19</c:f>
              <c:strCache>
                <c:ptCount val="4"/>
                <c:pt idx="0">
                  <c:v>E.Coli (N=12)</c:v>
                </c:pt>
                <c:pt idx="1">
                  <c:v>K. pneumo (N= 33)</c:v>
                </c:pt>
                <c:pt idx="2">
                  <c:v>P. Aeruginosa (N=8)</c:v>
                </c:pt>
                <c:pt idx="3">
                  <c:v>A. baumannii (N=19)</c:v>
                </c:pt>
              </c:strCache>
            </c:strRef>
          </c:cat>
          <c:val>
            <c:numRef>
              <c:f>Sheet3!$L$21:$O$21</c:f>
              <c:numCache>
                <c:formatCode>0%</c:formatCode>
                <c:ptCount val="4"/>
                <c:pt idx="0">
                  <c:v>0.06</c:v>
                </c:pt>
                <c:pt idx="1">
                  <c:v>0.39</c:v>
                </c:pt>
                <c:pt idx="2">
                  <c:v>0.11</c:v>
                </c:pt>
                <c:pt idx="3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BC-48CD-ACC1-4B407830720F}"/>
            </c:ext>
          </c:extLst>
        </c:ser>
        <c:ser>
          <c:idx val="2"/>
          <c:order val="2"/>
          <c:tx>
            <c:strRef>
              <c:f>Sheet3!$K$22</c:f>
              <c:strCache>
                <c:ptCount val="1"/>
                <c:pt idx="0">
                  <c:v>Urine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Sheet3!$L$19:$O$19</c:f>
              <c:strCache>
                <c:ptCount val="4"/>
                <c:pt idx="0">
                  <c:v>E.Coli (N=12)</c:v>
                </c:pt>
                <c:pt idx="1">
                  <c:v>K. pneumo (N= 33)</c:v>
                </c:pt>
                <c:pt idx="2">
                  <c:v>P. Aeruginosa (N=8)</c:v>
                </c:pt>
                <c:pt idx="3">
                  <c:v>A. baumannii (N=19)</c:v>
                </c:pt>
              </c:strCache>
            </c:strRef>
          </c:cat>
          <c:val>
            <c:numRef>
              <c:f>Sheet3!$L$22:$O$22</c:f>
              <c:numCache>
                <c:formatCode>0%</c:formatCode>
                <c:ptCount val="4"/>
                <c:pt idx="0">
                  <c:v>0.42</c:v>
                </c:pt>
                <c:pt idx="1">
                  <c:v>0.33</c:v>
                </c:pt>
                <c:pt idx="2">
                  <c:v>0.08</c:v>
                </c:pt>
                <c:pt idx="3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BC-48CD-ACC1-4B407830720F}"/>
            </c:ext>
          </c:extLst>
        </c:ser>
        <c:ser>
          <c:idx val="3"/>
          <c:order val="3"/>
          <c:tx>
            <c:strRef>
              <c:f>Sheet3!$K$23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Sheet3!$L$19:$O$19</c:f>
              <c:strCache>
                <c:ptCount val="4"/>
                <c:pt idx="0">
                  <c:v>E.Coli (N=12)</c:v>
                </c:pt>
                <c:pt idx="1">
                  <c:v>K. pneumo (N= 33)</c:v>
                </c:pt>
                <c:pt idx="2">
                  <c:v>P. Aeruginosa (N=8)</c:v>
                </c:pt>
                <c:pt idx="3">
                  <c:v>A. baumannii (N=19)</c:v>
                </c:pt>
              </c:strCache>
            </c:strRef>
          </c:cat>
          <c:val>
            <c:numRef>
              <c:f>Sheet3!$L$23:$O$23</c:f>
              <c:numCache>
                <c:formatCode>0%</c:formatCode>
                <c:ptCount val="4"/>
                <c:pt idx="0">
                  <c:v>0.14000000000000001</c:v>
                </c:pt>
                <c:pt idx="1">
                  <c:v>0.64</c:v>
                </c:pt>
                <c:pt idx="2">
                  <c:v>7.0000000000000007E-2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BC-48CD-ACC1-4B407830720F}"/>
            </c:ext>
          </c:extLst>
        </c:ser>
        <c:ser>
          <c:idx val="4"/>
          <c:order val="4"/>
          <c:tx>
            <c:strRef>
              <c:f>Sheet3!$K$24</c:f>
              <c:strCache>
                <c:ptCount val="1"/>
                <c:pt idx="0">
                  <c:v>overal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Sheet3!$L$19:$O$19</c:f>
              <c:strCache>
                <c:ptCount val="4"/>
                <c:pt idx="0">
                  <c:v>E.Coli (N=12)</c:v>
                </c:pt>
                <c:pt idx="1">
                  <c:v>K. pneumo (N= 33)</c:v>
                </c:pt>
                <c:pt idx="2">
                  <c:v>P. Aeruginosa (N=8)</c:v>
                </c:pt>
                <c:pt idx="3">
                  <c:v>A. baumannii (N=19)</c:v>
                </c:pt>
              </c:strCache>
            </c:strRef>
          </c:cat>
          <c:val>
            <c:numRef>
              <c:f>Sheet3!$L$24:$O$24</c:f>
              <c:numCache>
                <c:formatCode>0%</c:formatCode>
                <c:ptCount val="4"/>
                <c:pt idx="0">
                  <c:v>0.17</c:v>
                </c:pt>
                <c:pt idx="1">
                  <c:v>0.46</c:v>
                </c:pt>
                <c:pt idx="2">
                  <c:v>0.11</c:v>
                </c:pt>
                <c:pt idx="3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BC-48CD-ACC1-4B40783072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36155176"/>
        <c:axId val="936162736"/>
      </c:barChart>
      <c:catAx>
        <c:axId val="936155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936162736"/>
        <c:crosses val="autoZero"/>
        <c:auto val="1"/>
        <c:lblAlgn val="ctr"/>
        <c:lblOffset val="100"/>
        <c:noMultiLvlLbl val="0"/>
      </c:catAx>
      <c:valAx>
        <c:axId val="936162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936155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5263056868433742"/>
          <c:y val="2.5538094499940898E-2"/>
          <c:w val="0.24492267913365492"/>
          <c:h val="0.27403686200453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K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KE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584129420209559E-2"/>
          <c:y val="0.30076443569553807"/>
          <c:w val="0.8333031591285136"/>
          <c:h val="0.615354695246427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Sheet5!$G$40</c:f>
              <c:strCache>
                <c:ptCount val="1"/>
                <c:pt idx="0">
                  <c:v>E. Coli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Sheet5!$H$38:$O$38</c:f>
              <c:strCache>
                <c:ptCount val="8"/>
                <c:pt idx="0">
                  <c:v>Qrt. 1 23</c:v>
                </c:pt>
                <c:pt idx="1">
                  <c:v>Qrt. 2 23</c:v>
                </c:pt>
                <c:pt idx="2">
                  <c:v>Qrt. 3 23</c:v>
                </c:pt>
                <c:pt idx="3">
                  <c:v>Qrt. 4 23</c:v>
                </c:pt>
                <c:pt idx="4">
                  <c:v>Qrt. 1 24</c:v>
                </c:pt>
                <c:pt idx="5">
                  <c:v>Qrt. 2 24</c:v>
                </c:pt>
                <c:pt idx="6">
                  <c:v>Qrt. 3 24</c:v>
                </c:pt>
                <c:pt idx="7">
                  <c:v>Qrt. 4 24</c:v>
                </c:pt>
              </c:strCache>
            </c:strRef>
          </c:cat>
          <c:val>
            <c:numRef>
              <c:f>Sheet5!$H$40:$O$40</c:f>
              <c:numCache>
                <c:formatCode>0%</c:formatCode>
                <c:ptCount val="8"/>
                <c:pt idx="0">
                  <c:v>0.2</c:v>
                </c:pt>
                <c:pt idx="1">
                  <c:v>0.13</c:v>
                </c:pt>
                <c:pt idx="2">
                  <c:v>0.3</c:v>
                </c:pt>
                <c:pt idx="3">
                  <c:v>0.15</c:v>
                </c:pt>
                <c:pt idx="4">
                  <c:v>0.2</c:v>
                </c:pt>
                <c:pt idx="5">
                  <c:v>0.17</c:v>
                </c:pt>
                <c:pt idx="6">
                  <c:v>0</c:v>
                </c:pt>
                <c:pt idx="7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05-4C6E-9CEB-3F54B0083B47}"/>
            </c:ext>
          </c:extLst>
        </c:ser>
        <c:ser>
          <c:idx val="2"/>
          <c:order val="2"/>
          <c:tx>
            <c:strRef>
              <c:f>Sheet5!$G$41</c:f>
              <c:strCache>
                <c:ptCount val="1"/>
                <c:pt idx="0">
                  <c:v>K. pneumo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Sheet5!$H$38:$O$38</c:f>
              <c:strCache>
                <c:ptCount val="8"/>
                <c:pt idx="0">
                  <c:v>Qrt. 1 23</c:v>
                </c:pt>
                <c:pt idx="1">
                  <c:v>Qrt. 2 23</c:v>
                </c:pt>
                <c:pt idx="2">
                  <c:v>Qrt. 3 23</c:v>
                </c:pt>
                <c:pt idx="3">
                  <c:v>Qrt. 4 23</c:v>
                </c:pt>
                <c:pt idx="4">
                  <c:v>Qrt. 1 24</c:v>
                </c:pt>
                <c:pt idx="5">
                  <c:v>Qrt. 2 24</c:v>
                </c:pt>
                <c:pt idx="6">
                  <c:v>Qrt. 3 24</c:v>
                </c:pt>
                <c:pt idx="7">
                  <c:v>Qrt. 4 24</c:v>
                </c:pt>
              </c:strCache>
            </c:strRef>
          </c:cat>
          <c:val>
            <c:numRef>
              <c:f>Sheet5!$H$41:$O$41</c:f>
              <c:numCache>
                <c:formatCode>0%</c:formatCode>
                <c:ptCount val="8"/>
                <c:pt idx="0">
                  <c:v>0.08</c:v>
                </c:pt>
                <c:pt idx="1">
                  <c:v>0.33</c:v>
                </c:pt>
                <c:pt idx="2">
                  <c:v>0.27</c:v>
                </c:pt>
                <c:pt idx="3">
                  <c:v>0.08</c:v>
                </c:pt>
                <c:pt idx="4">
                  <c:v>0.15</c:v>
                </c:pt>
                <c:pt idx="5">
                  <c:v>0.25</c:v>
                </c:pt>
                <c:pt idx="6">
                  <c:v>0.27</c:v>
                </c:pt>
                <c:pt idx="7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05-4C6E-9CEB-3F54B0083B47}"/>
            </c:ext>
          </c:extLst>
        </c:ser>
        <c:ser>
          <c:idx val="3"/>
          <c:order val="3"/>
          <c:tx>
            <c:strRef>
              <c:f>Sheet5!$G$42</c:f>
              <c:strCache>
                <c:ptCount val="1"/>
                <c:pt idx="0">
                  <c:v>P. Aeruginosa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Sheet5!$H$38:$O$38</c:f>
              <c:strCache>
                <c:ptCount val="8"/>
                <c:pt idx="0">
                  <c:v>Qrt. 1 23</c:v>
                </c:pt>
                <c:pt idx="1">
                  <c:v>Qrt. 2 23</c:v>
                </c:pt>
                <c:pt idx="2">
                  <c:v>Qrt. 3 23</c:v>
                </c:pt>
                <c:pt idx="3">
                  <c:v>Qrt. 4 23</c:v>
                </c:pt>
                <c:pt idx="4">
                  <c:v>Qrt. 1 24</c:v>
                </c:pt>
                <c:pt idx="5">
                  <c:v>Qrt. 2 24</c:v>
                </c:pt>
                <c:pt idx="6">
                  <c:v>Qrt. 3 24</c:v>
                </c:pt>
                <c:pt idx="7">
                  <c:v>Qrt. 4 24</c:v>
                </c:pt>
              </c:strCache>
            </c:strRef>
          </c:cat>
          <c:val>
            <c:numRef>
              <c:f>Sheet5!$H$42:$O$42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0.14000000000000001</c:v>
                </c:pt>
                <c:pt idx="3">
                  <c:v>0.25</c:v>
                </c:pt>
                <c:pt idx="4">
                  <c:v>0.4</c:v>
                </c:pt>
                <c:pt idx="5">
                  <c:v>0.25</c:v>
                </c:pt>
                <c:pt idx="6">
                  <c:v>0</c:v>
                </c:pt>
                <c:pt idx="7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05-4C6E-9CEB-3F54B0083B47}"/>
            </c:ext>
          </c:extLst>
        </c:ser>
        <c:ser>
          <c:idx val="4"/>
          <c:order val="4"/>
          <c:tx>
            <c:strRef>
              <c:f>Sheet5!$G$43</c:f>
              <c:strCache>
                <c:ptCount val="1"/>
                <c:pt idx="0">
                  <c:v>A. baumannii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Sheet5!$H$38:$O$38</c:f>
              <c:strCache>
                <c:ptCount val="8"/>
                <c:pt idx="0">
                  <c:v>Qrt. 1 23</c:v>
                </c:pt>
                <c:pt idx="1">
                  <c:v>Qrt. 2 23</c:v>
                </c:pt>
                <c:pt idx="2">
                  <c:v>Qrt. 3 23</c:v>
                </c:pt>
                <c:pt idx="3">
                  <c:v>Qrt. 4 23</c:v>
                </c:pt>
                <c:pt idx="4">
                  <c:v>Qrt. 1 24</c:v>
                </c:pt>
                <c:pt idx="5">
                  <c:v>Qrt. 2 24</c:v>
                </c:pt>
                <c:pt idx="6">
                  <c:v>Qrt. 3 24</c:v>
                </c:pt>
                <c:pt idx="7">
                  <c:v>Qrt. 4 24</c:v>
                </c:pt>
              </c:strCache>
            </c:strRef>
          </c:cat>
          <c:val>
            <c:numRef>
              <c:f>Sheet5!$H$43:$O$43</c:f>
              <c:numCache>
                <c:formatCode>0%</c:formatCode>
                <c:ptCount val="8"/>
                <c:pt idx="0">
                  <c:v>0.63</c:v>
                </c:pt>
                <c:pt idx="1">
                  <c:v>0.38</c:v>
                </c:pt>
                <c:pt idx="2">
                  <c:v>0.25</c:v>
                </c:pt>
                <c:pt idx="3">
                  <c:v>0</c:v>
                </c:pt>
                <c:pt idx="4">
                  <c:v>0.5</c:v>
                </c:pt>
                <c:pt idx="5">
                  <c:v>0.13</c:v>
                </c:pt>
                <c:pt idx="6">
                  <c:v>0.25</c:v>
                </c:pt>
                <c:pt idx="7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05-4C6E-9CEB-3F54B0083B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63151728"/>
        <c:axId val="863149928"/>
      </c:barChart>
      <c:lineChart>
        <c:grouping val="stacked"/>
        <c:varyColors val="0"/>
        <c:ser>
          <c:idx val="0"/>
          <c:order val="0"/>
          <c:tx>
            <c:strRef>
              <c:f>Sheet5!$G$39</c:f>
              <c:strCache>
                <c:ptCount val="1"/>
                <c:pt idx="0">
                  <c:v>Num of  ICU Adm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Sheet5!$H$38:$O$38</c:f>
              <c:strCache>
                <c:ptCount val="8"/>
                <c:pt idx="0">
                  <c:v>Qrt. 1 23</c:v>
                </c:pt>
                <c:pt idx="1">
                  <c:v>Qrt. 2 23</c:v>
                </c:pt>
                <c:pt idx="2">
                  <c:v>Qrt. 3 23</c:v>
                </c:pt>
                <c:pt idx="3">
                  <c:v>Qrt. 4 23</c:v>
                </c:pt>
                <c:pt idx="4">
                  <c:v>Qrt. 1 24</c:v>
                </c:pt>
                <c:pt idx="5">
                  <c:v>Qrt. 2 24</c:v>
                </c:pt>
                <c:pt idx="6">
                  <c:v>Qrt. 3 24</c:v>
                </c:pt>
                <c:pt idx="7">
                  <c:v>Qrt. 4 24</c:v>
                </c:pt>
              </c:strCache>
            </c:strRef>
          </c:cat>
          <c:val>
            <c:numRef>
              <c:f>Sheet5!$H$39:$O$39</c:f>
              <c:numCache>
                <c:formatCode>General</c:formatCode>
                <c:ptCount val="8"/>
                <c:pt idx="0">
                  <c:v>67</c:v>
                </c:pt>
                <c:pt idx="1">
                  <c:v>83</c:v>
                </c:pt>
                <c:pt idx="2">
                  <c:v>88</c:v>
                </c:pt>
                <c:pt idx="3">
                  <c:v>67</c:v>
                </c:pt>
                <c:pt idx="4">
                  <c:v>107</c:v>
                </c:pt>
                <c:pt idx="5">
                  <c:v>121</c:v>
                </c:pt>
                <c:pt idx="6">
                  <c:v>101</c:v>
                </c:pt>
                <c:pt idx="7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E05-4C6E-9CEB-3F54B0083B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2918832"/>
        <c:axId val="852920992"/>
      </c:lineChart>
      <c:catAx>
        <c:axId val="86315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863149928"/>
        <c:crosses val="autoZero"/>
        <c:auto val="1"/>
        <c:lblAlgn val="ctr"/>
        <c:lblOffset val="100"/>
        <c:noMultiLvlLbl val="0"/>
      </c:catAx>
      <c:valAx>
        <c:axId val="863149928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863151728"/>
        <c:crosses val="autoZero"/>
        <c:crossBetween val="between"/>
      </c:valAx>
      <c:valAx>
        <c:axId val="85292099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852918832"/>
        <c:crosses val="max"/>
        <c:crossBetween val="between"/>
      </c:valAx>
      <c:catAx>
        <c:axId val="852918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52920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1570624565140259"/>
          <c:y val="1.7835356473730999E-2"/>
          <c:w val="0.18027871817139779"/>
          <c:h val="0.255312732735408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KE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en-KE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369235705094728E-2"/>
          <c:y val="0.2685146530638779"/>
          <c:w val="0.85674794368176099"/>
          <c:h val="0.61535469524642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Sheet5!$R$39</c:f>
              <c:strCache>
                <c:ptCount val="1"/>
                <c:pt idx="0">
                  <c:v># of positive isolates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Sheet5!$S$38:$Z$38</c:f>
              <c:strCache>
                <c:ptCount val="8"/>
                <c:pt idx="0">
                  <c:v>Qrt. 1 23</c:v>
                </c:pt>
                <c:pt idx="1">
                  <c:v>Qrt. 2 23</c:v>
                </c:pt>
                <c:pt idx="2">
                  <c:v>Qrt. 3 23</c:v>
                </c:pt>
                <c:pt idx="3">
                  <c:v>Qrt. 4 23</c:v>
                </c:pt>
                <c:pt idx="4">
                  <c:v>Qrt. 1 24</c:v>
                </c:pt>
                <c:pt idx="5">
                  <c:v>Qrt. 2 24</c:v>
                </c:pt>
                <c:pt idx="6">
                  <c:v>Qrt. 3 24</c:v>
                </c:pt>
                <c:pt idx="7">
                  <c:v>Qrt. 4 24</c:v>
                </c:pt>
              </c:strCache>
            </c:strRef>
          </c:cat>
          <c:val>
            <c:numRef>
              <c:f>Sheet5!$S$39:$Z$39</c:f>
              <c:numCache>
                <c:formatCode>General</c:formatCode>
                <c:ptCount val="8"/>
                <c:pt idx="0">
                  <c:v>38</c:v>
                </c:pt>
                <c:pt idx="1">
                  <c:v>46</c:v>
                </c:pt>
                <c:pt idx="2">
                  <c:v>36</c:v>
                </c:pt>
                <c:pt idx="3">
                  <c:v>37</c:v>
                </c:pt>
                <c:pt idx="4">
                  <c:v>36</c:v>
                </c:pt>
                <c:pt idx="5">
                  <c:v>34</c:v>
                </c:pt>
                <c:pt idx="6">
                  <c:v>37</c:v>
                </c:pt>
                <c:pt idx="7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5E-4B7C-BC43-2B84ACDA15BB}"/>
            </c:ext>
          </c:extLst>
        </c:ser>
        <c:ser>
          <c:idx val="1"/>
          <c:order val="1"/>
          <c:tx>
            <c:strRef>
              <c:f>Sheet5!$R$40</c:f>
              <c:strCache>
                <c:ptCount val="1"/>
                <c:pt idx="0">
                  <c:v># of cabapenem resistant isolates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Sheet5!$S$38:$Z$38</c:f>
              <c:strCache>
                <c:ptCount val="8"/>
                <c:pt idx="0">
                  <c:v>Qrt. 1 23</c:v>
                </c:pt>
                <c:pt idx="1">
                  <c:v>Qrt. 2 23</c:v>
                </c:pt>
                <c:pt idx="2">
                  <c:v>Qrt. 3 23</c:v>
                </c:pt>
                <c:pt idx="3">
                  <c:v>Qrt. 4 23</c:v>
                </c:pt>
                <c:pt idx="4">
                  <c:v>Qrt. 1 24</c:v>
                </c:pt>
                <c:pt idx="5">
                  <c:v>Qrt. 2 24</c:v>
                </c:pt>
                <c:pt idx="6">
                  <c:v>Qrt. 3 24</c:v>
                </c:pt>
                <c:pt idx="7">
                  <c:v>Qrt. 4 24</c:v>
                </c:pt>
              </c:strCache>
            </c:strRef>
          </c:cat>
          <c:val>
            <c:numRef>
              <c:f>Sheet5!$S$40:$Z$40</c:f>
              <c:numCache>
                <c:formatCode>General</c:formatCode>
                <c:ptCount val="8"/>
                <c:pt idx="0">
                  <c:v>8</c:v>
                </c:pt>
                <c:pt idx="1">
                  <c:v>10</c:v>
                </c:pt>
                <c:pt idx="2">
                  <c:v>9</c:v>
                </c:pt>
                <c:pt idx="3">
                  <c:v>4</c:v>
                </c:pt>
                <c:pt idx="4">
                  <c:v>10</c:v>
                </c:pt>
                <c:pt idx="5">
                  <c:v>7</c:v>
                </c:pt>
                <c:pt idx="6">
                  <c:v>5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5E-4B7C-BC43-2B84ACDA15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4146960"/>
        <c:axId val="884137600"/>
      </c:barChart>
      <c:lineChart>
        <c:grouping val="standard"/>
        <c:varyColors val="0"/>
        <c:ser>
          <c:idx val="2"/>
          <c:order val="2"/>
          <c:tx>
            <c:strRef>
              <c:f>Sheet5!$R$41</c:f>
              <c:strCache>
                <c:ptCount val="1"/>
                <c:pt idx="0">
                  <c:v>% Proportion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Sheet5!$S$38:$Z$38</c:f>
              <c:strCache>
                <c:ptCount val="8"/>
                <c:pt idx="0">
                  <c:v>Qrt. 1 23</c:v>
                </c:pt>
                <c:pt idx="1">
                  <c:v>Qrt. 2 23</c:v>
                </c:pt>
                <c:pt idx="2">
                  <c:v>Qrt. 3 23</c:v>
                </c:pt>
                <c:pt idx="3">
                  <c:v>Qrt. 4 23</c:v>
                </c:pt>
                <c:pt idx="4">
                  <c:v>Qrt. 1 24</c:v>
                </c:pt>
                <c:pt idx="5">
                  <c:v>Qrt. 2 24</c:v>
                </c:pt>
                <c:pt idx="6">
                  <c:v>Qrt. 3 24</c:v>
                </c:pt>
                <c:pt idx="7">
                  <c:v>Qrt. 4 24</c:v>
                </c:pt>
              </c:strCache>
            </c:strRef>
          </c:cat>
          <c:val>
            <c:numRef>
              <c:f>Sheet5!$S$41:$Z$41</c:f>
              <c:numCache>
                <c:formatCode>0%</c:formatCode>
                <c:ptCount val="8"/>
                <c:pt idx="0">
                  <c:v>0.21</c:v>
                </c:pt>
                <c:pt idx="1">
                  <c:v>0.22</c:v>
                </c:pt>
                <c:pt idx="2">
                  <c:v>0.25</c:v>
                </c:pt>
                <c:pt idx="3">
                  <c:v>0.11</c:v>
                </c:pt>
                <c:pt idx="4">
                  <c:v>0.28000000000000003</c:v>
                </c:pt>
                <c:pt idx="5">
                  <c:v>0.21</c:v>
                </c:pt>
                <c:pt idx="6">
                  <c:v>0.14000000000000001</c:v>
                </c:pt>
                <c:pt idx="7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5E-4B7C-BC43-2B84ACDA15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9199208"/>
        <c:axId val="699202088"/>
      </c:lineChart>
      <c:catAx>
        <c:axId val="88414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884137600"/>
        <c:crosses val="autoZero"/>
        <c:auto val="1"/>
        <c:lblAlgn val="ctr"/>
        <c:lblOffset val="100"/>
        <c:noMultiLvlLbl val="0"/>
      </c:catAx>
      <c:valAx>
        <c:axId val="884137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884146960"/>
        <c:crosses val="autoZero"/>
        <c:crossBetween val="between"/>
      </c:valAx>
      <c:valAx>
        <c:axId val="699202088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699199208"/>
        <c:crosses val="max"/>
        <c:crossBetween val="between"/>
      </c:valAx>
      <c:catAx>
        <c:axId val="699199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992020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475228235875722"/>
          <c:y val="3.2985564304461944E-2"/>
          <c:w val="0.26242439025976771"/>
          <c:h val="0.226273694954797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KE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K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828796564420982E-2"/>
          <c:y val="0.28282407407407412"/>
          <c:w val="0.92932639753965141"/>
          <c:h val="0.60609543598716831"/>
        </c:manualLayout>
      </c:layout>
      <c:lineChart>
        <c:grouping val="standard"/>
        <c:varyColors val="0"/>
        <c:ser>
          <c:idx val="0"/>
          <c:order val="0"/>
          <c:tx>
            <c:strRef>
              <c:f>Sheet2!$F$51</c:f>
              <c:strCache>
                <c:ptCount val="1"/>
                <c:pt idx="0">
                  <c:v>E. coli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strRef>
              <c:f>Sheet2!$G$50:$AD$50</c:f>
              <c:strCache>
                <c:ptCount val="24"/>
                <c:pt idx="0">
                  <c:v>Jan, 23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  <c:pt idx="12">
                  <c:v>Jan, 24</c:v>
                </c:pt>
                <c:pt idx="13">
                  <c:v>Feb</c:v>
                </c:pt>
                <c:pt idx="14">
                  <c:v>Mar</c:v>
                </c:pt>
                <c:pt idx="15">
                  <c:v>Apr</c:v>
                </c:pt>
                <c:pt idx="16">
                  <c:v>May</c:v>
                </c:pt>
                <c:pt idx="17">
                  <c:v>Jun</c:v>
                </c:pt>
                <c:pt idx="18">
                  <c:v>Jul</c:v>
                </c:pt>
                <c:pt idx="19">
                  <c:v>Aug</c:v>
                </c:pt>
                <c:pt idx="20">
                  <c:v>Sep</c:v>
                </c:pt>
                <c:pt idx="21">
                  <c:v>Oct</c:v>
                </c:pt>
                <c:pt idx="22">
                  <c:v>Nov</c:v>
                </c:pt>
                <c:pt idx="23">
                  <c:v>Dec,</c:v>
                </c:pt>
              </c:strCache>
            </c:strRef>
          </c:cat>
          <c:val>
            <c:numRef>
              <c:f>Sheet2!$G$51:$AD$51</c:f>
              <c:numCache>
                <c:formatCode>General</c:formatCode>
                <c:ptCount val="2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49-428D-883F-9ED626340563}"/>
            </c:ext>
          </c:extLst>
        </c:ser>
        <c:ser>
          <c:idx val="1"/>
          <c:order val="1"/>
          <c:tx>
            <c:strRef>
              <c:f>Sheet2!$F$52</c:f>
              <c:strCache>
                <c:ptCount val="1"/>
                <c:pt idx="0">
                  <c:v>K. pneumo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Sheet2!$G$50:$AD$50</c:f>
              <c:strCache>
                <c:ptCount val="24"/>
                <c:pt idx="0">
                  <c:v>Jan, 23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  <c:pt idx="12">
                  <c:v>Jan, 24</c:v>
                </c:pt>
                <c:pt idx="13">
                  <c:v>Feb</c:v>
                </c:pt>
                <c:pt idx="14">
                  <c:v>Mar</c:v>
                </c:pt>
                <c:pt idx="15">
                  <c:v>Apr</c:v>
                </c:pt>
                <c:pt idx="16">
                  <c:v>May</c:v>
                </c:pt>
                <c:pt idx="17">
                  <c:v>Jun</c:v>
                </c:pt>
                <c:pt idx="18">
                  <c:v>Jul</c:v>
                </c:pt>
                <c:pt idx="19">
                  <c:v>Aug</c:v>
                </c:pt>
                <c:pt idx="20">
                  <c:v>Sep</c:v>
                </c:pt>
                <c:pt idx="21">
                  <c:v>Oct</c:v>
                </c:pt>
                <c:pt idx="22">
                  <c:v>Nov</c:v>
                </c:pt>
                <c:pt idx="23">
                  <c:v>Dec,</c:v>
                </c:pt>
              </c:strCache>
            </c:strRef>
          </c:cat>
          <c:val>
            <c:numRef>
              <c:f>Sheet2!$G$52:$AD$52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4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4</c:v>
                </c:pt>
                <c:pt idx="18">
                  <c:v>0</c:v>
                </c:pt>
                <c:pt idx="19">
                  <c:v>4</c:v>
                </c:pt>
                <c:pt idx="20">
                  <c:v>0</c:v>
                </c:pt>
                <c:pt idx="21">
                  <c:v>1</c:v>
                </c:pt>
                <c:pt idx="22">
                  <c:v>3</c:v>
                </c:pt>
                <c:pt idx="2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E49-428D-883F-9ED626340563}"/>
            </c:ext>
          </c:extLst>
        </c:ser>
        <c:ser>
          <c:idx val="2"/>
          <c:order val="2"/>
          <c:tx>
            <c:strRef>
              <c:f>Sheet2!$F$53</c:f>
              <c:strCache>
                <c:ptCount val="1"/>
                <c:pt idx="0">
                  <c:v>P. Aeruginosa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Sheet2!$G$50:$AD$50</c:f>
              <c:strCache>
                <c:ptCount val="24"/>
                <c:pt idx="0">
                  <c:v>Jan, 23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  <c:pt idx="12">
                  <c:v>Jan, 24</c:v>
                </c:pt>
                <c:pt idx="13">
                  <c:v>Feb</c:v>
                </c:pt>
                <c:pt idx="14">
                  <c:v>Mar</c:v>
                </c:pt>
                <c:pt idx="15">
                  <c:v>Apr</c:v>
                </c:pt>
                <c:pt idx="16">
                  <c:v>May</c:v>
                </c:pt>
                <c:pt idx="17">
                  <c:v>Jun</c:v>
                </c:pt>
                <c:pt idx="18">
                  <c:v>Jul</c:v>
                </c:pt>
                <c:pt idx="19">
                  <c:v>Aug</c:v>
                </c:pt>
                <c:pt idx="20">
                  <c:v>Sep</c:v>
                </c:pt>
                <c:pt idx="21">
                  <c:v>Oct</c:v>
                </c:pt>
                <c:pt idx="22">
                  <c:v>Nov</c:v>
                </c:pt>
                <c:pt idx="23">
                  <c:v>Dec,</c:v>
                </c:pt>
              </c:strCache>
            </c:strRef>
          </c:cat>
          <c:val>
            <c:numRef>
              <c:f>Sheet2!$G$53:$AD$53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1</c:v>
                </c:pt>
                <c:pt idx="2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E49-428D-883F-9ED626340563}"/>
            </c:ext>
          </c:extLst>
        </c:ser>
        <c:ser>
          <c:idx val="3"/>
          <c:order val="3"/>
          <c:tx>
            <c:strRef>
              <c:f>Sheet2!$F$54</c:f>
              <c:strCache>
                <c:ptCount val="1"/>
                <c:pt idx="0">
                  <c:v>A. baumannii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Sheet2!$G$50:$AD$50</c:f>
              <c:strCache>
                <c:ptCount val="24"/>
                <c:pt idx="0">
                  <c:v>Jan, 23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  <c:pt idx="12">
                  <c:v>Jan, 24</c:v>
                </c:pt>
                <c:pt idx="13">
                  <c:v>Feb</c:v>
                </c:pt>
                <c:pt idx="14">
                  <c:v>Mar</c:v>
                </c:pt>
                <c:pt idx="15">
                  <c:v>Apr</c:v>
                </c:pt>
                <c:pt idx="16">
                  <c:v>May</c:v>
                </c:pt>
                <c:pt idx="17">
                  <c:v>Jun</c:v>
                </c:pt>
                <c:pt idx="18">
                  <c:v>Jul</c:v>
                </c:pt>
                <c:pt idx="19">
                  <c:v>Aug</c:v>
                </c:pt>
                <c:pt idx="20">
                  <c:v>Sep</c:v>
                </c:pt>
                <c:pt idx="21">
                  <c:v>Oct</c:v>
                </c:pt>
                <c:pt idx="22">
                  <c:v>Nov</c:v>
                </c:pt>
                <c:pt idx="23">
                  <c:v>Dec,</c:v>
                </c:pt>
              </c:strCache>
            </c:strRef>
          </c:cat>
          <c:val>
            <c:numRef>
              <c:f>Sheet2!$G$54:$AD$54</c:f>
              <c:numCache>
                <c:formatCode>General</c:formatCode>
                <c:ptCount val="24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4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1</c:v>
                </c:pt>
                <c:pt idx="2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E49-428D-883F-9ED626340563}"/>
            </c:ext>
          </c:extLst>
        </c:ser>
        <c:ser>
          <c:idx val="4"/>
          <c:order val="4"/>
          <c:tx>
            <c:strRef>
              <c:f>Sheet2!$F$55</c:f>
              <c:strCache>
                <c:ptCount val="1"/>
                <c:pt idx="0">
                  <c:v>Outbreak trigger line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Sheet2!$G$50:$AD$50</c:f>
              <c:strCache>
                <c:ptCount val="24"/>
                <c:pt idx="0">
                  <c:v>Jan, 23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  <c:pt idx="12">
                  <c:v>Jan, 24</c:v>
                </c:pt>
                <c:pt idx="13">
                  <c:v>Feb</c:v>
                </c:pt>
                <c:pt idx="14">
                  <c:v>Mar</c:v>
                </c:pt>
                <c:pt idx="15">
                  <c:v>Apr</c:v>
                </c:pt>
                <c:pt idx="16">
                  <c:v>May</c:v>
                </c:pt>
                <c:pt idx="17">
                  <c:v>Jun</c:v>
                </c:pt>
                <c:pt idx="18">
                  <c:v>Jul</c:v>
                </c:pt>
                <c:pt idx="19">
                  <c:v>Aug</c:v>
                </c:pt>
                <c:pt idx="20">
                  <c:v>Sep</c:v>
                </c:pt>
                <c:pt idx="21">
                  <c:v>Oct</c:v>
                </c:pt>
                <c:pt idx="22">
                  <c:v>Nov</c:v>
                </c:pt>
                <c:pt idx="23">
                  <c:v>Dec,</c:v>
                </c:pt>
              </c:strCache>
            </c:strRef>
          </c:cat>
          <c:val>
            <c:numRef>
              <c:f>Sheet2!$G$55:$AD$55</c:f>
              <c:numCache>
                <c:formatCode>General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E49-428D-883F-9ED6263405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84182240"/>
        <c:axId val="884181880"/>
      </c:lineChart>
      <c:catAx>
        <c:axId val="88418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884181880"/>
        <c:crosses val="autoZero"/>
        <c:auto val="1"/>
        <c:lblAlgn val="ctr"/>
        <c:lblOffset val="100"/>
        <c:noMultiLvlLbl val="0"/>
      </c:catAx>
      <c:valAx>
        <c:axId val="884181880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8841822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9793860158528063"/>
          <c:y val="1.9096675415573052E-2"/>
          <c:w val="0.19224693086028996"/>
          <c:h val="0.290018611077782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K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KE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0.54889</cdr:x>
      <cdr:y>1</cdr:y>
    </cdr:from>
    <cdr:to>
      <cdr:x>0.63222</cdr:x>
      <cdr:y>1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EBD9D4AA-8522-7664-61FB-FABC8A73DEED}"/>
            </a:ext>
          </a:extLst>
        </cdr:cNvPr>
        <cdr:cNvCxnSpPr/>
      </cdr:nvCxnSpPr>
      <cdr:spPr>
        <a:xfrm xmlns:a="http://schemas.openxmlformats.org/drawingml/2006/main">
          <a:off x="3136900" y="5794375"/>
          <a:ext cx="476250" cy="0"/>
        </a:xfrm>
        <a:prstGeom xmlns:a="http://schemas.openxmlformats.org/drawingml/2006/main" prst="line">
          <a:avLst/>
        </a:prstGeom>
        <a:ln xmlns:a="http://schemas.openxmlformats.org/drawingml/2006/main" w="9525">
          <a:solidFill>
            <a:schemeClr val="tx1"/>
          </a:solidFill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0.35531</cdr:x>
      <cdr:y>0.13368</cdr:y>
    </cdr:from>
    <cdr:to>
      <cdr:x>0.62953</cdr:x>
      <cdr:y>0.22049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D826171-00C0-64E1-E08C-EF069AC42039}"/>
            </a:ext>
          </a:extLst>
        </cdr:cNvPr>
        <cdr:cNvSpPr txBox="1"/>
      </cdr:nvSpPr>
      <cdr:spPr>
        <a:xfrm xmlns:a="http://schemas.openxmlformats.org/drawingml/2006/main">
          <a:off x="2566990" y="366712"/>
          <a:ext cx="198120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KE" sz="1100" kern="1200"/>
        </a:p>
      </cdr:txBody>
    </cdr:sp>
  </cdr:relSizeAnchor>
  <cdr:relSizeAnchor xmlns:cdr="http://schemas.openxmlformats.org/drawingml/2006/chartDrawing">
    <cdr:from>
      <cdr:x>0.96243</cdr:x>
      <cdr:y>0.40625</cdr:y>
    </cdr:from>
    <cdr:to>
      <cdr:x>0.99407</cdr:x>
      <cdr:y>0.86638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AEA65A2A-2103-E256-EAB4-1D3CCA49287D}"/>
            </a:ext>
          </a:extLst>
        </cdr:cNvPr>
        <cdr:cNvSpPr txBox="1"/>
      </cdr:nvSpPr>
      <cdr:spPr>
        <a:xfrm xmlns:a="http://schemas.openxmlformats.org/drawingml/2006/main" rot="5400000">
          <a:off x="8164343" y="2342750"/>
          <a:ext cx="1800084" cy="2931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kern="1200" dirty="0"/>
            <a:t>No of ICU Admissions</a:t>
          </a:r>
          <a:endParaRPr lang="en-KE" sz="1400" kern="1200" dirty="0"/>
        </a:p>
      </cdr:txBody>
    </cdr:sp>
  </cdr:relSizeAnchor>
  <cdr:relSizeAnchor xmlns:cdr="http://schemas.openxmlformats.org/drawingml/2006/chartDrawing">
    <cdr:from>
      <cdr:x>0</cdr:x>
      <cdr:y>0.26736</cdr:y>
    </cdr:from>
    <cdr:to>
      <cdr:x>0.03296</cdr:x>
      <cdr:y>0.88542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047AA57A-0BED-7EBA-FA2F-76D1AE080E51}"/>
            </a:ext>
          </a:extLst>
        </cdr:cNvPr>
        <cdr:cNvSpPr txBox="1"/>
      </cdr:nvSpPr>
      <cdr:spPr>
        <a:xfrm xmlns:a="http://schemas.openxmlformats.org/drawingml/2006/main" rot="16200000">
          <a:off x="-728662" y="1462087"/>
          <a:ext cx="169545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kern="1200" dirty="0">
              <a:solidFill>
                <a:schemeClr val="tx1"/>
              </a:solidFill>
            </a:rPr>
            <a:t>Resistance to carbapenems</a:t>
          </a:r>
          <a:endParaRPr lang="en-KE" sz="1400" kern="1200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0.00101</cdr:x>
      <cdr:y>0.19271</cdr:y>
    </cdr:from>
    <cdr:to>
      <cdr:x>0.03138</cdr:x>
      <cdr:y>0.89757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AEEB7EE-EE00-24C1-98B6-653FDDA3C085}"/>
            </a:ext>
          </a:extLst>
        </cdr:cNvPr>
        <cdr:cNvSpPr txBox="1"/>
      </cdr:nvSpPr>
      <cdr:spPr>
        <a:xfrm xmlns:a="http://schemas.openxmlformats.org/drawingml/2006/main" rot="5400000">
          <a:off x="-814379" y="1352523"/>
          <a:ext cx="1933572" cy="2858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kern="1200" dirty="0">
              <a:solidFill>
                <a:schemeClr val="tx1"/>
              </a:solidFill>
            </a:rPr>
            <a:t>No of carbapenem</a:t>
          </a:r>
          <a:r>
            <a:rPr lang="en-US" sz="1400" kern="1200" baseline="0" dirty="0">
              <a:solidFill>
                <a:schemeClr val="tx1"/>
              </a:solidFill>
            </a:rPr>
            <a:t> resistant pathogens</a:t>
          </a:r>
          <a:endParaRPr lang="en-KE" sz="1400" kern="12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0.39117</cdr:x>
      <cdr:y>0.39403</cdr:y>
    </cdr:from>
    <cdr:to>
      <cdr:x>0.40154</cdr:x>
      <cdr:y>0.41741</cdr:y>
    </cdr:to>
    <cdr:sp macro="" textlink="">
      <cdr:nvSpPr>
        <cdr:cNvPr id="8" name="Callout: Quad Arrow 7">
          <a:extLst xmlns:a="http://schemas.openxmlformats.org/drawingml/2006/main">
            <a:ext uri="{FF2B5EF4-FFF2-40B4-BE49-F238E27FC236}">
              <a16:creationId xmlns:a16="http://schemas.microsoft.com/office/drawing/2014/main" id="{6B6F68DF-2077-5BE0-66B3-86A7BC31EA46}"/>
            </a:ext>
          </a:extLst>
        </cdr:cNvPr>
        <cdr:cNvSpPr/>
      </cdr:nvSpPr>
      <cdr:spPr>
        <a:xfrm xmlns:a="http://schemas.openxmlformats.org/drawingml/2006/main">
          <a:off x="3681222" y="1438401"/>
          <a:ext cx="97536" cy="85344"/>
        </a:xfrm>
        <a:prstGeom xmlns:a="http://schemas.openxmlformats.org/drawingml/2006/main" prst="quadArrowCallou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KE" kern="1200"/>
        </a:p>
      </cdr:txBody>
    </cdr:sp>
  </cdr:relSizeAnchor>
  <cdr:relSizeAnchor xmlns:cdr="http://schemas.openxmlformats.org/drawingml/2006/chartDrawing">
    <cdr:from>
      <cdr:x>0.15949</cdr:x>
      <cdr:y>0.40126</cdr:y>
    </cdr:from>
    <cdr:to>
      <cdr:x>0.16985</cdr:x>
      <cdr:y>0.42464</cdr:y>
    </cdr:to>
    <cdr:sp macro="" textlink="">
      <cdr:nvSpPr>
        <cdr:cNvPr id="9" name="Callout: Quad Arrow 8">
          <a:extLst xmlns:a="http://schemas.openxmlformats.org/drawingml/2006/main">
            <a:ext uri="{FF2B5EF4-FFF2-40B4-BE49-F238E27FC236}">
              <a16:creationId xmlns:a16="http://schemas.microsoft.com/office/drawing/2014/main" id="{756EFBAE-D54D-B3D5-037D-356E7C110EB2}"/>
            </a:ext>
          </a:extLst>
        </cdr:cNvPr>
        <cdr:cNvSpPr/>
      </cdr:nvSpPr>
      <cdr:spPr>
        <a:xfrm xmlns:a="http://schemas.openxmlformats.org/drawingml/2006/main">
          <a:off x="1500886" y="1464817"/>
          <a:ext cx="97536" cy="85344"/>
        </a:xfrm>
        <a:prstGeom xmlns:a="http://schemas.openxmlformats.org/drawingml/2006/main" prst="quadArrowCallou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KE" kern="1200"/>
        </a:p>
      </cdr:txBody>
    </cdr:sp>
  </cdr:relSizeAnchor>
  <cdr:relSizeAnchor xmlns:cdr="http://schemas.openxmlformats.org/drawingml/2006/chartDrawing">
    <cdr:from>
      <cdr:x>0.62437</cdr:x>
      <cdr:y>0.39792</cdr:y>
    </cdr:from>
    <cdr:to>
      <cdr:x>0.63474</cdr:x>
      <cdr:y>0.4213</cdr:y>
    </cdr:to>
    <cdr:sp macro="" textlink="">
      <cdr:nvSpPr>
        <cdr:cNvPr id="10" name="Callout: Quad Arrow 9">
          <a:extLst xmlns:a="http://schemas.openxmlformats.org/drawingml/2006/main">
            <a:ext uri="{FF2B5EF4-FFF2-40B4-BE49-F238E27FC236}">
              <a16:creationId xmlns:a16="http://schemas.microsoft.com/office/drawing/2014/main" id="{756EFBAE-D54D-B3D5-037D-356E7C110EB2}"/>
            </a:ext>
          </a:extLst>
        </cdr:cNvPr>
        <cdr:cNvSpPr/>
      </cdr:nvSpPr>
      <cdr:spPr>
        <a:xfrm xmlns:a="http://schemas.openxmlformats.org/drawingml/2006/main">
          <a:off x="5875782" y="1452625"/>
          <a:ext cx="97536" cy="85344"/>
        </a:xfrm>
        <a:prstGeom xmlns:a="http://schemas.openxmlformats.org/drawingml/2006/main" prst="quadArrowCallout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KE" kern="12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58DFE-2E42-43CF-9853-647A6C90BBE5}" type="datetimeFigureOut">
              <a:rPr lang="LID4096" smtClean="0"/>
              <a:t>09/16/2025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2A182-1905-4E68-9834-91F7DAD6A9D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5528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Economic burden, negative impact on patient morbidity and mortality</a:t>
            </a:r>
          </a:p>
          <a:p>
            <a:endParaRPr lang="en-K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From Bench to Point of Care</a:t>
            </a:r>
            <a:endParaRPr lang="en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9C0D4-683B-A147-9BEA-EC8BD3786891}" type="slidenum">
              <a:rPr lang="en-KE" smtClean="0"/>
              <a:t>2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198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Available, relevant and useful data on the presence and distribution of carbapenem-resistant E. coli and Klebsiella in the WHO Africa Region.</a:t>
            </a:r>
            <a:endParaRPr lang="en-K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From Bench to Point of Care</a:t>
            </a:r>
            <a:endParaRPr lang="en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9C0D4-683B-A147-9BEA-EC8BD3786891}" type="slidenum">
              <a:rPr lang="en-KE" smtClean="0"/>
              <a:t>4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208581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baseline level of MDRO control activities designed to ensure recognition of MDROs as a problem.</a:t>
            </a:r>
            <a:endParaRPr lang="en-K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GB"/>
              <a:t>From Bench to Point of Care</a:t>
            </a:r>
            <a:endParaRPr lang="en-K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99C0D4-683B-A147-9BEA-EC8BD3786891}" type="slidenum">
              <a:rPr lang="en-KE" smtClean="0"/>
              <a:t>6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688483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AB70-D3ED-4281-B6A9-15666115E052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9819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812962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19091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7090807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289489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6328142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CE63-2925-47E9-8148-ED56DB7B752E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93889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6ED08-5519-4064-861B-63648B036C6D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775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95EE-8216-4953-A17A-4F5DA22E5560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9567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CBA7-2AB1-41A0-8A95-EF474F0F156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156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4315-B90D-4CA6-9127-F79739044021}" type="datetime1">
              <a:rPr lang="LID4096" smtClean="0"/>
              <a:t>09/16/2025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2379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4950-9D66-4094-83AD-543D00588B8F}" type="datetime1">
              <a:rPr lang="LID4096" smtClean="0"/>
              <a:t>09/16/2025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140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6EE6-00BC-4182-89CF-0FE8B18094D8}" type="datetime1">
              <a:rPr lang="LID4096" smtClean="0"/>
              <a:t>09/16/2025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3190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BD05-B17B-4094-87CC-7F8425C00083}" type="datetime1">
              <a:rPr lang="LID4096" smtClean="0"/>
              <a:t>09/16/2025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1237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C37-B767-4BE5-B161-18DD5F0A442D}" type="datetime1">
              <a:rPr lang="LID4096" smtClean="0"/>
              <a:t>09/16/2025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1579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680-CD22-438A-813E-90B26DBD96CF}" type="datetime1">
              <a:rPr lang="LID4096" smtClean="0"/>
              <a:t>09/16/2025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393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3239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140F2-01E6-F179-1C9B-AAB99B12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5368" y="965609"/>
            <a:ext cx="8173320" cy="3222889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Electronic Surveillance of Carbapenem-Resistant Organisms in the ICU: A Retrospective Analysis from a Tertiary University Hospital</a:t>
            </a:r>
            <a:endParaRPr lang="LID4096" sz="4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CB00E-1B53-FB26-895A-8FCB1D25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C7CACC85-C470-D9B9-7F85-803707E0A8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99" y="116835"/>
            <a:ext cx="2397853" cy="2402545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3AFD06-ED51-85B8-9F30-D22AF08238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0E4DB-8620-40AF-7A6A-EC2C1C0AD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3419" y="4548435"/>
            <a:ext cx="4512988" cy="844084"/>
          </a:xfrm>
        </p:spPr>
        <p:txBody>
          <a:bodyPr anchor="t">
            <a:normAutofit fontScale="62500" lnSpcReduction="20000"/>
          </a:bodyPr>
          <a:lstStyle/>
          <a:p>
            <a:pPr marL="0" indent="0">
              <a:buNone/>
            </a:pPr>
            <a:r>
              <a:rPr lang="en-Z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Odada, </a:t>
            </a:r>
            <a:r>
              <a:rPr lang="en-ZA"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Infection Preventionist, CIC</a:t>
            </a:r>
            <a:endParaRPr lang="en-ZA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Z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 Khan University Hospital Nairobi </a:t>
            </a:r>
            <a:endParaRPr lang="en-ZA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ID4096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69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961726-69D0-2318-D1D2-FC606FFDC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10</a:t>
            </a:fld>
            <a:endParaRPr lang="LID4096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4F34B31-8F4A-A60B-D7D3-69C8E2288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2969287"/>
              </p:ext>
            </p:extLst>
          </p:nvPr>
        </p:nvGraphicFramePr>
        <p:xfrm>
          <a:off x="272245" y="1085088"/>
          <a:ext cx="9265919" cy="3912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54B2CD62-9AD7-F675-703D-CF3C66F65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DE1AA1B-1323-6472-F7F2-FF5A24BD1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9588"/>
            <a:ext cx="8596668" cy="1320800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Results- Resistant pathogens</a:t>
            </a:r>
            <a:endParaRPr lang="en-KE" sz="44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CD3073-349F-07C3-1B0E-74428CB792CC}"/>
              </a:ext>
            </a:extLst>
          </p:cNvPr>
          <p:cNvSpPr txBox="1"/>
          <p:nvPr/>
        </p:nvSpPr>
        <p:spPr>
          <a:xfrm>
            <a:off x="950976" y="5376672"/>
            <a:ext cx="8587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Distribution and trends of carbapenem-resistant organisms across the two years 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12920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9F4DD7-6C68-63A0-9520-0FC7330A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11</a:t>
            </a:fld>
            <a:endParaRPr lang="LID4096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782F3F0-0A16-7023-32AB-02C00A54D5E4}"/>
              </a:ext>
            </a:extLst>
          </p:cNvPr>
          <p:cNvGraphicFramePr>
            <a:graphicFrameLocks/>
          </p:cNvGraphicFramePr>
          <p:nvPr/>
        </p:nvGraphicFramePr>
        <p:xfrm>
          <a:off x="219456" y="1365504"/>
          <a:ext cx="9375648" cy="3938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CBBFFAB-1CD9-B7BF-436E-B0B7BBC1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0C597A4-C2E4-771D-CCBC-9991B33A8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1513"/>
            <a:ext cx="8596668" cy="1320800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Results</a:t>
            </a:r>
            <a:endParaRPr lang="en-KE" sz="44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92077F-33DD-D0CB-5D8F-42ADD4294AAC}"/>
              </a:ext>
            </a:extLst>
          </p:cNvPr>
          <p:cNvSpPr txBox="1"/>
          <p:nvPr/>
        </p:nvSpPr>
        <p:spPr>
          <a:xfrm>
            <a:off x="548640" y="5474208"/>
            <a:ext cx="8725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Overall all specimen prevalence of 22% of carbapenem resistant isolates. Proportion of carbapenem resistant pathogen for all specimen, E. coli, K. pneumo, A. aeruginosa, and A. Baumannii</a:t>
            </a:r>
            <a:endParaRPr lang="en-KE" sz="1600" dirty="0"/>
          </a:p>
        </p:txBody>
      </p:sp>
    </p:spTree>
    <p:extLst>
      <p:ext uri="{BB962C8B-B14F-4D97-AF65-F5344CB8AC3E}">
        <p14:creationId xmlns:p14="http://schemas.microsoft.com/office/powerpoint/2010/main" val="22969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F61783-830C-52C1-CE87-4063C1DD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12</a:t>
            </a:fld>
            <a:endParaRPr lang="LID4096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4C83383-8996-8565-1B69-3A054C759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41236"/>
            <a:ext cx="8596668" cy="1320800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Results-Impact on hospitalization</a:t>
            </a:r>
            <a:endParaRPr lang="en-KE" sz="44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75C8ED-3836-75CC-3F6C-25AD359D8D4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83" t="7853" r="1451"/>
          <a:stretch>
            <a:fillRect/>
          </a:stretch>
        </p:blipFill>
        <p:spPr>
          <a:xfrm>
            <a:off x="268224" y="1384554"/>
            <a:ext cx="9095232" cy="408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78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69C20-024F-E8F4-DC52-6FCEE855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13</a:t>
            </a:fld>
            <a:endParaRPr lang="LID4096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7700C72-5ADD-D99C-CE5F-54F8E8A65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9"/>
            <a:ext cx="7559040" cy="916208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Results- Infection Clusters</a:t>
            </a:r>
            <a:endParaRPr lang="en-KE" sz="4400" dirty="0">
              <a:solidFill>
                <a:schemeClr val="tx1"/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C958B14-99D8-35A0-FFC9-E9CA2E75B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1C4929-4412-AE98-2C4A-E57D88486427}"/>
              </a:ext>
            </a:extLst>
          </p:cNvPr>
          <p:cNvSpPr txBox="1"/>
          <p:nvPr/>
        </p:nvSpPr>
        <p:spPr>
          <a:xfrm>
            <a:off x="609600" y="5121622"/>
            <a:ext cx="9558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Temporal clustering of carbapenem-resistant pathogens</a:t>
            </a:r>
            <a:r>
              <a:rPr lang="en-US" dirty="0"/>
              <a:t>, with certain months showing peaks above the outbreak threshold (black line), acting as a trigger investigations for potential healthcare transmissions</a:t>
            </a:r>
            <a:endParaRPr lang="en-KE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3CA0FA6-007C-F0FD-3242-BEC11E6540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2883437"/>
              </p:ext>
            </p:extLst>
          </p:nvPr>
        </p:nvGraphicFramePr>
        <p:xfrm>
          <a:off x="122682" y="1329183"/>
          <a:ext cx="9410699" cy="3650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13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D7CA4-803C-83B1-4469-9E11BC3F2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Discussion</a:t>
            </a:r>
            <a:endParaRPr lang="en-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D3867-BFE2-3F8D-6BC2-36CB50178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9140"/>
            <a:ext cx="9527370" cy="4947347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200" dirty="0"/>
              <a:t>K. pneumoniae and A. baumannii were the frequently isolated pathogens and an MDRO prevalence of 22%, consistent with global ICU resistance trends and a local study by Maina, J. W., et al which reported a prevalence of 25.9%.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200" dirty="0"/>
              <a:t>Similar to a multicenter study, resistant organisms is associated with increased hospitalization, with additional days accrued after culture positivity, </a:t>
            </a:r>
            <a:r>
              <a:rPr lang="en-US" sz="2200" dirty="0" err="1"/>
              <a:t>Pipitò</a:t>
            </a:r>
            <a:r>
              <a:rPr lang="en-US" sz="2200" dirty="0"/>
              <a:t>, L., et al. 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While our study suggests significant 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endemic pressure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for 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A. baumannii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it differed with a study by </a:t>
            </a:r>
            <a:r>
              <a:rPr lang="da-DK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Magobo, R. E., et al. that showed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acute 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epidemic spread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for resistant pathogens 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200" dirty="0"/>
              <a:t>Clusters of carbapenem-resistant pathogens (notably K. pneumoniae and A. baumannii) were observed above the outbreak threshold guiding investigations and reinforcement of IPC interventions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K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AF82AB-2EA6-C972-D40F-C96D5EB07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10310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E1B8C-3026-79B2-6111-D7936F5F5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Conclusion</a:t>
            </a:r>
            <a:endParaRPr lang="en-KE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D4A14-04EA-370F-C02D-B1D7F9038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205" y="1488613"/>
            <a:ext cx="9600522" cy="3880773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High rates in CRE and A. baumannii pose major challenges in controlling hospital transmissions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Electronic surveillance facilitates real-time MDRO detection, cutting down response time significantly.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Targeted surveillance through coupling culture positivity monitoring with resistance profiling is key in generating actionable insights for infection prevention and antimicrobial stewardship.</a:t>
            </a:r>
          </a:p>
          <a:p>
            <a:endParaRPr lang="en-KE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CA399-6FFD-C9B1-BF7C-B221AABF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15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9D6C90BB-BB3A-ACFB-A3D4-3925B88C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0202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7EF36-4B2C-3890-EC61-484C0EF40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42108"/>
            <a:ext cx="10972800" cy="1143000"/>
          </a:xfrm>
        </p:spPr>
        <p:txBody>
          <a:bodyPr/>
          <a:lstStyle/>
          <a:p>
            <a:r>
              <a:rPr lang="en-KE" dirty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CDAEA-7E80-2DAC-3C3A-AA2A0A0D9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5501"/>
            <a:ext cx="9673674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1.	Mitgang EA, Hartley DM, Malchione MD, Koch M, Goodman JL. Review and mapping of carbapenem-resistant Enterobacteriaceae in Africa: Using diverse data to inform surveillance gaps. Int J Antimicrob Agents. 2018;52(3):372-84.</a:t>
            </a:r>
          </a:p>
          <a:p>
            <a:pPr marL="0" indent="0">
              <a:buNone/>
            </a:pPr>
            <a:r>
              <a:rPr lang="en-US" sz="1400" dirty="0"/>
              <a:t>2.	</a:t>
            </a:r>
            <a:r>
              <a:rPr lang="en-US" sz="1400" dirty="0" err="1"/>
              <a:t>Saharman</a:t>
            </a:r>
            <a:r>
              <a:rPr lang="en-US" sz="1400" dirty="0"/>
              <a:t> YR, Karuniawati A, Severin JA, Verbrugh HA. Infections and antimicrobial resistance in intensive care units in lower-middle income countries: a scoping review. Antimicrobial Resistance &amp; Infection Control. 2021;10(1):22.</a:t>
            </a:r>
          </a:p>
          <a:p>
            <a:pPr marL="0" indent="0">
              <a:buNone/>
            </a:pPr>
            <a:r>
              <a:rPr lang="en-US" sz="1400" dirty="0"/>
              <a:t>3.	Maina JW, Mutua JM, Musyoki AM. Carbapenem-resistant gram-negative bacterial infections and risk factors for acquisition in a Kenyan intensive care unit. BMC Infectious Diseases. 2024;24(1):522.</a:t>
            </a:r>
          </a:p>
          <a:p>
            <a:pPr marL="0" indent="0">
              <a:buNone/>
            </a:pPr>
            <a:r>
              <a:rPr lang="en-US" sz="1400" dirty="0"/>
              <a:t>4.	Gu GY, Chen M, Pan JC, Xiong XL. Risk of multi-drug-resistant organism acquisition from prior bed occupants in the intensive care unit: a meta-analysis. J Hosp Infect. 2023;139:44-55.</a:t>
            </a:r>
          </a:p>
          <a:p>
            <a:pPr marL="0" indent="0">
              <a:buNone/>
            </a:pPr>
            <a:r>
              <a:rPr lang="en-US" sz="1400" dirty="0"/>
              <a:t>5.	Reilly JS, McCoubrey J, Cole S, Khan A, Cook B. Integrating intensive care unit (ICU) surveillance into an ICU clinical care electronic system. Journal of Hospital Infection. 2015;89(4):271-5.</a:t>
            </a:r>
          </a:p>
          <a:p>
            <a:pPr marL="0" indent="0">
              <a:buNone/>
            </a:pPr>
            <a:r>
              <a:rPr lang="en-US" sz="1400" dirty="0"/>
              <a:t>6.	Schaumburg T, Köhler N, Breitenstein Y, Kolbe-Busch S, Hasenclever D, </a:t>
            </a:r>
            <a:r>
              <a:rPr lang="en-US" sz="1400" dirty="0" err="1"/>
              <a:t>Chaberny</a:t>
            </a:r>
            <a:r>
              <a:rPr lang="en-US" sz="1400" dirty="0"/>
              <a:t> IF. ICU infection surveillance can be based on electronic routine data: results of a case study. BMC Infect Dis. 2023;23(1):126.</a:t>
            </a:r>
          </a:p>
          <a:p>
            <a:pPr marL="0" indent="0">
              <a:buNone/>
            </a:pPr>
            <a:r>
              <a:rPr lang="en-US" sz="1400" dirty="0"/>
              <a:t>7. </a:t>
            </a:r>
            <a:r>
              <a:rPr lang="en-US" sz="1400" dirty="0" err="1"/>
              <a:t>Pipitò</a:t>
            </a:r>
            <a:r>
              <a:rPr lang="en-US" sz="1400" dirty="0"/>
              <a:t>, L., et al. (2025). "Outcome of Bloodstream Infections Caused by Antibiotic-Resistant Bacteria: A 7-Year Retrospective Study at the University Hospital of Palermo, Italy." Antibiotics 14(5): 464.</a:t>
            </a:r>
          </a:p>
          <a:p>
            <a:pPr marL="0" indent="0">
              <a:buNone/>
            </a:pPr>
            <a:r>
              <a:rPr lang="en-US" sz="1400" dirty="0"/>
              <a:t>8. </a:t>
            </a:r>
            <a:r>
              <a:rPr lang="en-US" sz="1400" dirty="0" err="1"/>
              <a:t>Magobo</a:t>
            </a:r>
            <a:r>
              <a:rPr lang="en-US" sz="1400" dirty="0"/>
              <a:t>, R. E., et al. (2023). "Outbreak of NDM-1- and OXA-181-Producing Klebsiella pneumoniae Bloodstream Infections in a Neonatal Unit, South Africa." Emerg Infect Dis 29(8): 1531-1539.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EE595-C9C3-79DC-15B9-D59AF1CBC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99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180D9-D02D-A89C-E595-EEFFD3CFD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248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Acknowledgements</a:t>
            </a:r>
            <a:endParaRPr lang="en-K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77B24-D6B4-1656-864A-C7FD3F3C79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14907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Core Authors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Prof. Reena Shah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Prof. Gunturu Revathi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Dr Jasmit Shah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Miss Anastasia Mbithi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Miss Hellen Munyi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Dr Ibrahim Farah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IPNET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AKUHN</a:t>
            </a:r>
            <a:endParaRPr lang="en-KE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FA3EEB-C3CA-2D15-4616-A58DC71C2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17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54277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9B64E-F405-7F9F-ADDF-60C9037E0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9588"/>
            <a:ext cx="8596668" cy="1320800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Introduction</a:t>
            </a:r>
            <a:endParaRPr lang="en-KE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DE1A2-3BCA-5EE7-33A8-BCBC246C5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525963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</a:rPr>
              <a:t>Multidrug resistant organisms (MDROs), a major global health threat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</a:rPr>
              <a:t>Healthcare MDROs burden estimates, 15-20% in LMICs vs. 5-10%, high-income nations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</a:rPr>
              <a:t>ICUs, carry the most burden, </a:t>
            </a:r>
            <a:r>
              <a:rPr lang="en-US" sz="3200" dirty="0">
                <a:solidFill>
                  <a:schemeClr val="tx1"/>
                </a:solidFill>
                <a:latin typeface="Roboto" panose="02000000000000000000" pitchFamily="2" charset="0"/>
              </a:rPr>
              <a:t>antimicrobial resistance rates are 40% more than general wards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</a:rPr>
              <a:t>Clinical microbiology labs play critical role supporting MDROs surveillance</a:t>
            </a:r>
          </a:p>
          <a:p>
            <a:pPr>
              <a:buFont typeface="Wingdings" panose="05000000000000000000" pitchFamily="2" charset="2"/>
              <a:buChar char="§"/>
            </a:pPr>
            <a:endParaRPr lang="en-K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CA8A5-E856-8E8A-E63D-7CB548C97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2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C975AE9-F9C3-4377-E8B8-ADB81A47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453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B3A00-7C0E-C3EB-4926-C287A2758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664" y="110341"/>
            <a:ext cx="8596668" cy="68234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Literature Review</a:t>
            </a:r>
            <a:endParaRPr lang="en-KE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F6333-EB99-EB91-8670-01E1E6AB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3</a:t>
            </a:fld>
            <a:endParaRPr lang="LID4096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09E73A9-8858-D6FD-2901-9224059E0E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812455"/>
              </p:ext>
            </p:extLst>
          </p:nvPr>
        </p:nvGraphicFramePr>
        <p:xfrm>
          <a:off x="245523" y="1030801"/>
          <a:ext cx="10215213" cy="5200108"/>
        </p:xfrm>
        <a:graphic>
          <a:graphicData uri="http://schemas.openxmlformats.org/drawingml/2006/table">
            <a:tbl>
              <a:tblPr firstRow="1" firstCol="1" bandRow="1"/>
              <a:tblGrid>
                <a:gridCol w="1839309">
                  <a:extLst>
                    <a:ext uri="{9D8B030D-6E8A-4147-A177-3AD203B41FA5}">
                      <a16:colId xmlns:a16="http://schemas.microsoft.com/office/drawing/2014/main" val="3567677743"/>
                    </a:ext>
                  </a:extLst>
                </a:gridCol>
                <a:gridCol w="1402299">
                  <a:extLst>
                    <a:ext uri="{9D8B030D-6E8A-4147-A177-3AD203B41FA5}">
                      <a16:colId xmlns:a16="http://schemas.microsoft.com/office/drawing/2014/main" val="1650369665"/>
                    </a:ext>
                  </a:extLst>
                </a:gridCol>
                <a:gridCol w="2194341">
                  <a:extLst>
                    <a:ext uri="{9D8B030D-6E8A-4147-A177-3AD203B41FA5}">
                      <a16:colId xmlns:a16="http://schemas.microsoft.com/office/drawing/2014/main" val="445313549"/>
                    </a:ext>
                  </a:extLst>
                </a:gridCol>
                <a:gridCol w="4779264">
                  <a:extLst>
                    <a:ext uri="{9D8B030D-6E8A-4147-A177-3AD203B41FA5}">
                      <a16:colId xmlns:a16="http://schemas.microsoft.com/office/drawing/2014/main" val="4293354065"/>
                    </a:ext>
                  </a:extLst>
                </a:gridCol>
              </a:tblGrid>
              <a:tr h="5644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AUTHOR AND YEAR OF STUDY</a:t>
                      </a:r>
                      <a:endParaRPr lang="en-KE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CB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STUDY DESIGN</a:t>
                      </a:r>
                      <a:endParaRPr lang="en-KE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CB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OBJECTIVES</a:t>
                      </a:r>
                      <a:endParaRPr lang="en-KE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CB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RESULTS</a:t>
                      </a:r>
                      <a:endParaRPr lang="en-KE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C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053095"/>
                  </a:ext>
                </a:extLst>
              </a:tr>
              <a:tr h="28113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Mitgang, E. A., et al. (2018)</a:t>
                      </a:r>
                      <a:endParaRPr lang="en-K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Systematic Review</a:t>
                      </a:r>
                      <a:endParaRPr lang="en-K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construct a database and maps of available, data on the presence and distribution of carbapenem-resistant E. coli and Klebsiella in the WHO Africa Region.</a:t>
                      </a:r>
                      <a:endParaRPr lang="en-K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study analyzed 314 reports across 31 African nations, with south Africa (24%) and Nigeria (19%) contributing the most data. Kenya accounted 7% of total reports. 10 studies from Kenya met inclusion criteria but 4 originated from a single institution, suggesting potential geographical bias and limited nationwide representation. Kenya reported carbapenem-resistant E. Coli and Klebsiella, with crude median resistance estimates, E. Coli: 1-5% and Klebsiella: 0-1%. This likely underrepresent ICU-specific prevalence</a:t>
                      </a:r>
                      <a:endParaRPr lang="en-K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856392"/>
                  </a:ext>
                </a:extLst>
              </a:tr>
              <a:tr h="1733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Saharman, Y. R., et al. (2021).</a:t>
                      </a:r>
                      <a:endParaRPr lang="en-K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Scoping review</a:t>
                      </a:r>
                      <a:endParaRPr lang="en-K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present the data published on ICU-acquired infections and on antimicrobial resistance in ICUs in </a:t>
                      </a:r>
                      <a:r>
                        <a:rPr lang="en-US" sz="16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LMICs between 2005 </a:t>
                      </a:r>
                      <a:r>
                        <a:rPr lang="en-US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2018).</a:t>
                      </a:r>
                      <a:endParaRPr lang="en-K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 records included after full review. A small percentage (22%) of LMICs had publishable ICU infection data. A. baumannii (24%), P. Aeruginosa (16%), and K. Pneumoniae (15%) accounted for &gt;50% of ICU MDR infections. ICU Mortality (33.6%) was double compared to Europe.</a:t>
                      </a:r>
                      <a:endParaRPr lang="en-KE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6237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45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C874D-EDD5-56D0-7BA7-45CA00AE6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982CB7-EF85-85D8-D6E8-FAFB79276864}"/>
              </a:ext>
            </a:extLst>
          </p:cNvPr>
          <p:cNvSpPr txBox="1"/>
          <p:nvPr/>
        </p:nvSpPr>
        <p:spPr>
          <a:xfrm>
            <a:off x="455524" y="301823"/>
            <a:ext cx="59665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Literature Review </a:t>
            </a:r>
            <a:endParaRPr lang="en-KE" sz="4400" dirty="0"/>
          </a:p>
        </p:txBody>
      </p:sp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430705E0-68B4-2558-D9C9-6DAC7B141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E04398B-2900-4DBF-B119-3C114EFE0F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958003"/>
              </p:ext>
            </p:extLst>
          </p:nvPr>
        </p:nvGraphicFramePr>
        <p:xfrm>
          <a:off x="333205" y="1150181"/>
          <a:ext cx="10082784" cy="4962143"/>
        </p:xfrm>
        <a:graphic>
          <a:graphicData uri="http://schemas.openxmlformats.org/drawingml/2006/table">
            <a:tbl>
              <a:tblPr firstRow="1" firstCol="1" bandRow="1"/>
              <a:tblGrid>
                <a:gridCol w="1670304">
                  <a:extLst>
                    <a:ext uri="{9D8B030D-6E8A-4147-A177-3AD203B41FA5}">
                      <a16:colId xmlns:a16="http://schemas.microsoft.com/office/drawing/2014/main" val="157067095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458782942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4119396194"/>
                    </a:ext>
                  </a:extLst>
                </a:gridCol>
                <a:gridCol w="4389120">
                  <a:extLst>
                    <a:ext uri="{9D8B030D-6E8A-4147-A177-3AD203B41FA5}">
                      <a16:colId xmlns:a16="http://schemas.microsoft.com/office/drawing/2014/main" val="3003645053"/>
                    </a:ext>
                  </a:extLst>
                </a:gridCol>
              </a:tblGrid>
              <a:tr h="6225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AUTHOR AND YEAR OF STUDY</a:t>
                      </a:r>
                      <a:endParaRPr lang="en-KE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CB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STUDY DESIGN</a:t>
                      </a:r>
                      <a:endParaRPr lang="en-KE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CB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OBJECTIVES</a:t>
                      </a:r>
                      <a:endParaRPr lang="en-KE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CB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RESULTS</a:t>
                      </a:r>
                      <a:endParaRPr lang="en-KE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>
                      <a:noFill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CB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028896"/>
                  </a:ext>
                </a:extLst>
              </a:tr>
              <a:tr h="11649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Schaumburg, T., et al. (2023). </a:t>
                      </a:r>
                      <a:endParaRPr lang="en-KE" sz="1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 case study </a:t>
                      </a:r>
                      <a:endParaRPr lang="en-KE" sz="1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compared the data derived via manual chart review to that which was derived from electronic routine data.</a:t>
                      </a:r>
                      <a:endParaRPr lang="en-KE" sz="1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The high agreement rates for MDRO detection (75%) and bacteremia classification (85%) demonstrate the reliability of the algorithm, as its outputs were consistent with manual chart review in identifying resistant pathogens and classifying bloodstream infections as ICU-acquired.</a:t>
                      </a:r>
                      <a:endParaRPr lang="en-KE" sz="1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369348"/>
                  </a:ext>
                </a:extLst>
              </a:tr>
              <a:tr h="967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Reilly, J. S., et al. (2015).</a:t>
                      </a:r>
                      <a:endParaRPr lang="en-K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case study</a:t>
                      </a:r>
                      <a:endParaRPr lang="en-K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Reviews describes the Scottish experience  establishing automation of ICU surveillance of HCAI and outlines the critical components of successful integrated surveillance in clinical care.</a:t>
                      </a:r>
                      <a:endParaRPr lang="en-K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Automated surveillance improves HAI detection patterns faster and more accurately by in-cooperating real-time alerts and trend monitoring. It enables linking trends with patient factors, device use, hospital days, patient location and informs targeted prevention strategies</a:t>
                      </a:r>
                      <a:endParaRPr lang="en-KE" sz="1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2239549"/>
                  </a:ext>
                </a:extLst>
              </a:tr>
              <a:tr h="1269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Maina, J. W., et al. (2024). </a:t>
                      </a:r>
                      <a:endParaRPr lang="en-K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Cross-sectional study </a:t>
                      </a:r>
                      <a:endParaRPr lang="en-K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Assessed the prevalence of CR-GNB infections and risk factors for acquisition in a Kenyan ICU</a:t>
                      </a:r>
                      <a:endParaRPr lang="en-KE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Included 162 patients clinically presenting with bacterial infection after 48 h of ICU admission. CR-GNB infections prevalence was 25.9% (42/162), with Klebsiella pneumoniae (35.7%, 15/42) and Pseudomonas aeruginosa (26.2%, 11/42) predominating. All isolates were multidrug-resistant (MDR). P. aeruginosa and A. baumannii were 100% colistin-resistant, while K. pneumoniae (33.3%) was tigecycline-</a:t>
                      </a:r>
                      <a:r>
                        <a:rPr lang="en-US" sz="1400" kern="100" dirty="0" err="1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resistant.Patients</a:t>
                      </a:r>
                      <a:r>
                        <a:rPr lang="en-US" sz="1400" kern="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with prior antibiotic use were 3×higher odds of developing CR-GNB infections (p-0.005)</a:t>
                      </a:r>
                      <a:endParaRPr lang="en-KE" sz="14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598" marR="31598" marT="0" marB="0">
                    <a:lnL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044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14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077AB-7D5E-DB1C-A54D-FF47F1D4D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88688"/>
            <a:ext cx="8596668" cy="1320800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 Justification</a:t>
            </a:r>
            <a:endParaRPr lang="en-KE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4FDCD-B4E5-4434-5533-73C5F8DA3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790" y="1382949"/>
            <a:ext cx="9817994" cy="4525963"/>
          </a:xfrm>
        </p:spPr>
        <p:txBody>
          <a:bodyPr>
            <a:normAutofit lnSpcReduction="10000"/>
          </a:bodyPr>
          <a:lstStyle/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WHO established a priority list of microorganisms (ESKAPE group of pathogens) to inform research priorities for the development of new antibiotics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In Africa, only 1/3 of healthcare transmission of MDRO identify the source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Surveillance challenges hinder timely response (Human resource, diagnostics, Manual surveillance)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Under </a:t>
            </a:r>
            <a:r>
              <a:rPr lang="en-US" sz="2600" dirty="0" err="1">
                <a:solidFill>
                  <a:schemeClr val="tx1"/>
                </a:solidFill>
              </a:rPr>
              <a:t>utilised</a:t>
            </a:r>
            <a:r>
              <a:rPr lang="en-US" sz="2600" dirty="0">
                <a:solidFill>
                  <a:schemeClr val="tx1"/>
                </a:solidFill>
              </a:rPr>
              <a:t> surveillance registry limits baseline infection data estimates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Automated surveillance enhances early detection of MDRO and intervention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83971-BD26-052E-2495-E446A1B21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8190E98-CE73-DB3D-DDED-30408DFF2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3364" y="6371908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47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8B783-A9F0-9008-A4C1-5A18BEDEC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Study Objectives</a:t>
            </a:r>
            <a:endParaRPr lang="en-KE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CF7A3-EDE1-1697-30E4-10525F674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Determine </a:t>
            </a:r>
            <a:r>
              <a:rPr lang="en-US" sz="2800">
                <a:solidFill>
                  <a:schemeClr val="tx1"/>
                </a:solidFill>
              </a:rPr>
              <a:t>the prevalence </a:t>
            </a:r>
            <a:r>
              <a:rPr lang="en-US" sz="2800" dirty="0">
                <a:solidFill>
                  <a:schemeClr val="tx1"/>
                </a:solidFill>
              </a:rPr>
              <a:t>of carbapenem-resistant bacterial using automated surveillance in intensive care unit at Aga Khan University Hospital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Demonstrate automated surveillance of carbapenem resistant bacterial clusters detection system in ICU at Aga Khan University Hospital</a:t>
            </a:r>
          </a:p>
          <a:p>
            <a:endParaRPr lang="en-KE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F074F-A522-C14D-F9B6-1B099A173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6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B959F862-8EBC-123B-E2A9-59C00358F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784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CA8DD-DAF5-1C45-ABBC-F4C2A96F3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1513"/>
            <a:ext cx="8596668" cy="1320800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Methods</a:t>
            </a:r>
            <a:endParaRPr lang="en-KE" sz="44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7A879-2B0E-DEC3-DE08-BDB0DB585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363" y="1517460"/>
            <a:ext cx="9417642" cy="4665827"/>
          </a:xfrm>
        </p:spPr>
        <p:txBody>
          <a:bodyPr>
            <a:normAutofit fontScale="62500" lnSpcReduction="20000"/>
          </a:bodyPr>
          <a:lstStyle/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retrospective observational study design reviewing automated surveillance process for carbapenem resistant organisms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 Location: Aga Khan University Hospital, Nairobi – 300-bed 11 ICU rooms, and Meditech EHR used by &gt;5,000 users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 Population: ICU microbiology isolate reports (Jan 2023 – Dec 2024) and EHR ICU patient database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Inclusion Criteria: Carbapenem-resistant organisms from patient admitted in ICU for &gt;2 days during the study period (E.coli, K.pneumo, P. Auriginosa, and A. Baumannii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Ethical Consideration: 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</a:rPr>
              <a:t>Aga Khan University Hospital, Nairobi Institutional Scientific and Ethics Review Committee (ISERC) (2025/ISERC-071 (v2). </a:t>
            </a:r>
          </a:p>
          <a:p>
            <a:pPr lvl="1">
              <a:buClrTx/>
              <a:buFont typeface="Wingdings" panose="05000000000000000000" pitchFamily="2" charset="2"/>
              <a:buChar char="§"/>
            </a:pPr>
            <a:r>
              <a:rPr lang="en-US" sz="3400" dirty="0">
                <a:solidFill>
                  <a:schemeClr val="tx1"/>
                </a:solidFill>
                <a:latin typeface="Calibri" panose="020F0502020204030204" pitchFamily="34" charset="0"/>
              </a:rPr>
              <a:t>Approval by the National Commission of Science, Technology, and Innovation (NACOSTI), (NACOSTI/P/25/4176423). </a:t>
            </a:r>
          </a:p>
          <a:p>
            <a:pPr marL="0" indent="0">
              <a:buClrTx/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3E391-9143-6456-220A-889871C13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7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44B97B6D-9BF7-2F3B-F05B-5EEB2B31F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220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D48CF-F525-D8C3-517F-4CEAFEE2E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8</a:t>
            </a:fld>
            <a:endParaRPr lang="LID4096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E8FC13D-4B1D-C366-7C0A-5E366CDB9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393" y="243837"/>
            <a:ext cx="10972800" cy="1143000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Methods</a:t>
            </a:r>
            <a:endParaRPr lang="en-KE" sz="4400" dirty="0">
              <a:solidFill>
                <a:schemeClr val="tx1"/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F28836D-DFD3-9530-C728-32D4C6639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5784BD-87FE-8B40-7E70-6588FA632A31}"/>
              </a:ext>
            </a:extLst>
          </p:cNvPr>
          <p:cNvSpPr txBox="1"/>
          <p:nvPr/>
        </p:nvSpPr>
        <p:spPr>
          <a:xfrm>
            <a:off x="707136" y="5741233"/>
            <a:ext cx="7022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Flow of data in automated surveillance for MDRO and clusters detection</a:t>
            </a:r>
            <a:endParaRPr lang="en-KE" sz="1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79F6F0-7967-07AB-792D-35F8374F86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" y="1314450"/>
            <a:ext cx="924687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210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304D3-5BFA-F2E7-9F58-DBF07FB0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9588"/>
            <a:ext cx="8596668" cy="1320800"/>
          </a:xfrm>
        </p:spPr>
        <p:txBody>
          <a:bodyPr>
            <a:normAutofit/>
          </a:bodyPr>
          <a:lstStyle/>
          <a:p>
            <a:pPr algn="l"/>
            <a:r>
              <a:rPr lang="en-US" sz="4400" dirty="0">
                <a:solidFill>
                  <a:schemeClr val="tx1"/>
                </a:solidFill>
              </a:rPr>
              <a:t>Results</a:t>
            </a:r>
            <a:endParaRPr lang="en-KE" sz="44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FF599-4D2F-931C-13CD-15557212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9</a:t>
            </a:fld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458C22B5-F9F8-4C1C-1686-01BF3C426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205" y="6183287"/>
            <a:ext cx="8702640" cy="365125"/>
          </a:xfrm>
        </p:spPr>
        <p:txBody>
          <a:bodyPr/>
          <a:lstStyle/>
          <a:p>
            <a:r>
              <a:rPr lang="en-US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1400" dirty="0">
              <a:solidFill>
                <a:srgbClr val="005B84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0FF620C-2E75-639A-B15F-D79FE4140C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45507"/>
              </p:ext>
            </p:extLst>
          </p:nvPr>
        </p:nvGraphicFramePr>
        <p:xfrm>
          <a:off x="251189" y="1665732"/>
          <a:ext cx="3877327" cy="3526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B9AF98B5-9B15-DB23-FA3E-672A49E9CD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845258"/>
              </p:ext>
            </p:extLst>
          </p:nvPr>
        </p:nvGraphicFramePr>
        <p:xfrm>
          <a:off x="4840223" y="1630388"/>
          <a:ext cx="5303521" cy="3748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F6C9787-1E34-626D-3CD8-F4D9590A728A}"/>
              </a:ext>
            </a:extLst>
          </p:cNvPr>
          <p:cNvSpPr txBox="1"/>
          <p:nvPr/>
        </p:nvSpPr>
        <p:spPr>
          <a:xfrm>
            <a:off x="890016" y="5620512"/>
            <a:ext cx="4279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Hospital and community onset MDROs 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164666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16" grpId="0">
        <p:bldAsOne/>
      </p:bldGraphic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8901</TotalTime>
  <Words>1789</Words>
  <Application>Microsoft Office PowerPoint</Application>
  <PresentationFormat>Widescreen</PresentationFormat>
  <Paragraphs>138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Aptos</vt:lpstr>
      <vt:lpstr>Arial</vt:lpstr>
      <vt:lpstr>Calibri</vt:lpstr>
      <vt:lpstr>Roboto</vt:lpstr>
      <vt:lpstr>Trebuchet MS</vt:lpstr>
      <vt:lpstr>Wingdings</vt:lpstr>
      <vt:lpstr>Wingdings 3</vt:lpstr>
      <vt:lpstr>Facet</vt:lpstr>
      <vt:lpstr>Electronic Surveillance of Carbapenem-Resistant Organisms in the ICU: A Retrospective Analysis from a Tertiary University Hospital</vt:lpstr>
      <vt:lpstr>Introduction</vt:lpstr>
      <vt:lpstr>Literature Review</vt:lpstr>
      <vt:lpstr>PowerPoint Presentation</vt:lpstr>
      <vt:lpstr> Justification</vt:lpstr>
      <vt:lpstr>Study Objectives</vt:lpstr>
      <vt:lpstr>Methods</vt:lpstr>
      <vt:lpstr>Methods</vt:lpstr>
      <vt:lpstr>Results</vt:lpstr>
      <vt:lpstr>Results- Resistant pathogens</vt:lpstr>
      <vt:lpstr>Results</vt:lpstr>
      <vt:lpstr>Results-Impact on hospitalization</vt:lpstr>
      <vt:lpstr>Results- Infection Clusters</vt:lpstr>
      <vt:lpstr>Discussion</vt:lpstr>
      <vt:lpstr>Conclusion</vt:lpstr>
      <vt:lpstr>References</vt:lpstr>
      <vt:lpstr>Acknowledgements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_Webmaster Kenya</dc:creator>
  <cp:lastModifiedBy>david.odada</cp:lastModifiedBy>
  <cp:revision>7</cp:revision>
  <dcterms:created xsi:type="dcterms:W3CDTF">2024-08-06T05:45:52Z</dcterms:created>
  <dcterms:modified xsi:type="dcterms:W3CDTF">2025-09-16T06:29:58Z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2024-08-06T10:29:09Z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48e1dc72-f33f-487e-af04-39efe7ddefd0</vt:lpwstr>
  </property>
  <property fmtid="{D5CDD505-2E9C-101B-9397-08002B2CF9AE}" pid="8" name="MSIP_Label_8af03ff0-41c5-4c41-b55e-fabb8fae94be_ContentBits">
    <vt:lpwstr>0</vt:lpwstr>
  </property>
</Properties>
</file>